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0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1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2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3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4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5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6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7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8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9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7" r:id="rId4"/>
    <p:sldMasterId id="2147483757" r:id="rId5"/>
    <p:sldMasterId id="2147483806" r:id="rId6"/>
    <p:sldMasterId id="2147483818" r:id="rId7"/>
    <p:sldMasterId id="2147483842" r:id="rId8"/>
    <p:sldMasterId id="2147483854" r:id="rId9"/>
    <p:sldMasterId id="2147483879" r:id="rId10"/>
    <p:sldMasterId id="2147483885" r:id="rId11"/>
    <p:sldMasterId id="2147483898" r:id="rId12"/>
    <p:sldMasterId id="2147483922" r:id="rId13"/>
    <p:sldMasterId id="2147483934" r:id="rId14"/>
    <p:sldMasterId id="2147483958" r:id="rId15"/>
    <p:sldMasterId id="2147483970" r:id="rId16"/>
    <p:sldMasterId id="2147483982" r:id="rId17"/>
    <p:sldMasterId id="2147483994" r:id="rId18"/>
    <p:sldMasterId id="2147484006" r:id="rId19"/>
    <p:sldMasterId id="2147484018" r:id="rId20"/>
  </p:sldMasterIdLst>
  <p:notesMasterIdLst>
    <p:notesMasterId r:id="rId80"/>
  </p:notesMasterIdLst>
  <p:sldIdLst>
    <p:sldId id="1359" r:id="rId21"/>
    <p:sldId id="1469" r:id="rId22"/>
    <p:sldId id="412" r:id="rId23"/>
    <p:sldId id="287" r:id="rId24"/>
    <p:sldId id="1416" r:id="rId25"/>
    <p:sldId id="1458" r:id="rId26"/>
    <p:sldId id="1415" r:id="rId27"/>
    <p:sldId id="938" r:id="rId28"/>
    <p:sldId id="260" r:id="rId29"/>
    <p:sldId id="1185" r:id="rId30"/>
    <p:sldId id="1462" r:id="rId31"/>
    <p:sldId id="1470" r:id="rId32"/>
    <p:sldId id="1463" r:id="rId33"/>
    <p:sldId id="1040" r:id="rId34"/>
    <p:sldId id="1048" r:id="rId35"/>
    <p:sldId id="1049" r:id="rId36"/>
    <p:sldId id="1471" r:id="rId37"/>
    <p:sldId id="1060" r:id="rId38"/>
    <p:sldId id="1071" r:id="rId39"/>
    <p:sldId id="1465" r:id="rId40"/>
    <p:sldId id="1217" r:id="rId41"/>
    <p:sldId id="1218" r:id="rId42"/>
    <p:sldId id="1304" r:id="rId43"/>
    <p:sldId id="1219" r:id="rId44"/>
    <p:sldId id="1257" r:id="rId45"/>
    <p:sldId id="1344" r:id="rId46"/>
    <p:sldId id="322" r:id="rId47"/>
    <p:sldId id="970" r:id="rId48"/>
    <p:sldId id="1347" r:id="rId49"/>
    <p:sldId id="1348" r:id="rId50"/>
    <p:sldId id="1349" r:id="rId51"/>
    <p:sldId id="1343" r:id="rId52"/>
    <p:sldId id="1307" r:id="rId53"/>
    <p:sldId id="1473" r:id="rId54"/>
    <p:sldId id="1437" r:id="rId55"/>
    <p:sldId id="1474" r:id="rId56"/>
    <p:sldId id="1352" r:id="rId57"/>
    <p:sldId id="1353" r:id="rId58"/>
    <p:sldId id="1354" r:id="rId59"/>
    <p:sldId id="1468" r:id="rId60"/>
    <p:sldId id="1423" r:id="rId61"/>
    <p:sldId id="1422" r:id="rId62"/>
    <p:sldId id="1424" r:id="rId63"/>
    <p:sldId id="460" r:id="rId64"/>
    <p:sldId id="1425" r:id="rId65"/>
    <p:sldId id="1459" r:id="rId66"/>
    <p:sldId id="1427" r:id="rId67"/>
    <p:sldId id="1428" r:id="rId68"/>
    <p:sldId id="1429" r:id="rId69"/>
    <p:sldId id="1430" r:id="rId70"/>
    <p:sldId id="1431" r:id="rId71"/>
    <p:sldId id="1432" r:id="rId72"/>
    <p:sldId id="1433" r:id="rId73"/>
    <p:sldId id="1332" r:id="rId74"/>
    <p:sldId id="1439" r:id="rId75"/>
    <p:sldId id="1440" r:id="rId76"/>
    <p:sldId id="1441" r:id="rId77"/>
    <p:sldId id="1464" r:id="rId78"/>
    <p:sldId id="1365" r:id="rId7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1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6.xml"/><Relationship Id="rId21" Type="http://schemas.openxmlformats.org/officeDocument/2006/relationships/slide" Target="slides/slide1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63" Type="http://schemas.openxmlformats.org/officeDocument/2006/relationships/slide" Target="slides/slide43.xml"/><Relationship Id="rId68" Type="http://schemas.openxmlformats.org/officeDocument/2006/relationships/slide" Target="slides/slide48.xml"/><Relationship Id="rId84" Type="http://schemas.openxmlformats.org/officeDocument/2006/relationships/tableStyles" Target="tableStyles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53" Type="http://schemas.openxmlformats.org/officeDocument/2006/relationships/slide" Target="slides/slide33.xml"/><Relationship Id="rId58" Type="http://schemas.openxmlformats.org/officeDocument/2006/relationships/slide" Target="slides/slide38.xml"/><Relationship Id="rId74" Type="http://schemas.openxmlformats.org/officeDocument/2006/relationships/slide" Target="slides/slide54.xml"/><Relationship Id="rId79" Type="http://schemas.openxmlformats.org/officeDocument/2006/relationships/slide" Target="slides/slide59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1.xml"/><Relationship Id="rId82" Type="http://schemas.openxmlformats.org/officeDocument/2006/relationships/viewProps" Target="view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slide" Target="slides/slide36.xml"/><Relationship Id="rId64" Type="http://schemas.openxmlformats.org/officeDocument/2006/relationships/slide" Target="slides/slide44.xml"/><Relationship Id="rId69" Type="http://schemas.openxmlformats.org/officeDocument/2006/relationships/slide" Target="slides/slide49.xml"/><Relationship Id="rId77" Type="http://schemas.openxmlformats.org/officeDocument/2006/relationships/slide" Target="slides/slide5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72" Type="http://schemas.openxmlformats.org/officeDocument/2006/relationships/slide" Target="slides/slide52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59" Type="http://schemas.openxmlformats.org/officeDocument/2006/relationships/slide" Target="slides/slide39.xml"/><Relationship Id="rId67" Type="http://schemas.openxmlformats.org/officeDocument/2006/relationships/slide" Target="slides/slide47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1.xml"/><Relationship Id="rId54" Type="http://schemas.openxmlformats.org/officeDocument/2006/relationships/slide" Target="slides/slide34.xml"/><Relationship Id="rId62" Type="http://schemas.openxmlformats.org/officeDocument/2006/relationships/slide" Target="slides/slide42.xml"/><Relationship Id="rId70" Type="http://schemas.openxmlformats.org/officeDocument/2006/relationships/slide" Target="slides/slide50.xml"/><Relationship Id="rId75" Type="http://schemas.openxmlformats.org/officeDocument/2006/relationships/slide" Target="slides/slide55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57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slide" Target="slides/slide32.xml"/><Relationship Id="rId60" Type="http://schemas.openxmlformats.org/officeDocument/2006/relationships/slide" Target="slides/slide40.xml"/><Relationship Id="rId65" Type="http://schemas.openxmlformats.org/officeDocument/2006/relationships/slide" Target="slides/slide45.xml"/><Relationship Id="rId73" Type="http://schemas.openxmlformats.org/officeDocument/2006/relationships/slide" Target="slides/slide53.xml"/><Relationship Id="rId78" Type="http://schemas.openxmlformats.org/officeDocument/2006/relationships/slide" Target="slides/slide58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9.xml"/><Relationship Id="rId34" Type="http://schemas.openxmlformats.org/officeDocument/2006/relationships/slide" Target="slides/slide14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76" Type="http://schemas.openxmlformats.org/officeDocument/2006/relationships/slide" Target="slides/slide5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9.xml"/><Relationship Id="rId24" Type="http://schemas.openxmlformats.org/officeDocument/2006/relationships/slide" Target="slides/slide4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66" Type="http://schemas.openxmlformats.org/officeDocument/2006/relationships/slide" Target="slides/slide46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Эмпирические методы</a:t>
          </a:r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/>
      <dgm:spPr/>
      <dgm:t>
        <a:bodyPr/>
        <a:lstStyle/>
        <a:p>
          <a:r>
            <a:rPr lang="ru-RU" dirty="0"/>
            <a:t>Наблюдения</a:t>
          </a:r>
        </a:p>
        <a:p>
          <a:r>
            <a:rPr lang="ru-RU" dirty="0"/>
            <a:t>Измерения</a:t>
          </a:r>
        </a:p>
        <a:p>
          <a:r>
            <a:rPr lang="ru-RU" dirty="0"/>
            <a:t>Экспериментирование</a:t>
          </a:r>
        </a:p>
        <a:p>
          <a:r>
            <a:rPr lang="ru-RU" dirty="0"/>
            <a:t>Конструирование</a:t>
          </a:r>
        </a:p>
        <a:p>
          <a:r>
            <a:rPr lang="ru-RU" dirty="0"/>
            <a:t>Прототипирование</a:t>
          </a: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/>
            <a:t>Теоретические методы</a:t>
          </a:r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Выделение новых фактов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Анализ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/>
            <a:t>Сериация</a:t>
          </a:r>
          <a:endParaRPr lang="ru-RU" dirty="0"/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Поиск закономерностей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Сравнение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Классификация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Установление причинно-следственных связей)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Обобщение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Определение понятий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Индукция, дедукция, аналогия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Моделирование</a:t>
          </a: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LinFactNeighborX="-1051" custLinFactNeighborY="-4754"/>
      <dgm:spPr/>
    </dgm:pt>
    <dgm:pt modelId="{20EFAC24-EA4D-481B-A3CB-A088F119E92D}" type="pres">
      <dgm:prSet presAssocID="{4F866C94-A4FB-4834-98A9-39D497478A9B}" presName="rootConnector" presStyleLbl="node1" presStyleIdx="0" presStyleCnt="2"/>
      <dgm:spPr/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</dgm:pt>
    <dgm:pt modelId="{43BDE013-24D1-410A-B03D-0F985538CEEE}" type="pres">
      <dgm:prSet presAssocID="{8A9C8A9D-5558-4F39-BFCC-CC500398421C}" presName="childText" presStyleLbl="bgAcc1" presStyleIdx="0" presStyleCnt="2" custScaleX="344835" custScaleY="559610">
        <dgm:presLayoutVars>
          <dgm:bulletEnabled val="1"/>
        </dgm:presLayoutVars>
      </dgm:prSet>
      <dgm:spPr/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/>
      <dgm:spPr/>
    </dgm:pt>
    <dgm:pt modelId="{7980E31E-8EED-427F-AE82-334E7BD13BA3}" type="pres">
      <dgm:prSet presAssocID="{FB1419B6-9B90-4B5D-8E4D-AA6E8E2DB63C}" presName="rootConnector" presStyleLbl="node1" presStyleIdx="1" presStyleCnt="2"/>
      <dgm:spPr/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</dgm:pt>
    <dgm:pt modelId="{FF22ACAC-7C87-40B9-8A9F-96D4A4D63EEC}" type="pres">
      <dgm:prSet presAssocID="{37BF5227-059E-48A2-B92D-742B57588524}" presName="childText" presStyleLbl="bgAcc1" presStyleIdx="1" presStyleCnt="2" custScaleX="323776" custScaleY="429277">
        <dgm:presLayoutVars>
          <dgm:bulletEnabled val="1"/>
        </dgm:presLayoutVars>
      </dgm:prSet>
      <dgm:spPr/>
    </dgm:pt>
  </dgm:ptLst>
  <dgm:cxnLst>
    <dgm:cxn modelId="{8711CD02-DD5B-4E4E-8956-89C630602D51}" type="presOf" srcId="{4F866C94-A4FB-4834-98A9-39D497478A9B}" destId="{A00CCBE9-EED7-4C2C-B182-F84E72687C8B}" srcOrd="0" destOrd="0" presId="urn:microsoft.com/office/officeart/2005/8/layout/hierarchy3"/>
    <dgm:cxn modelId="{C4C42D03-B21D-460D-AC2D-3EF68197945D}" type="presOf" srcId="{FB1419B6-9B90-4B5D-8E4D-AA6E8E2DB63C}" destId="{8AF02DD6-528E-4C80-81AE-2EC04ABF272A}" srcOrd="0" destOrd="0" presId="urn:microsoft.com/office/officeart/2005/8/layout/hierarchy3"/>
    <dgm:cxn modelId="{CC93C824-A25B-4FA6-987B-8818B02C2479}" type="presOf" srcId="{8A9C8A9D-5558-4F39-BFCC-CC500398421C}" destId="{43BDE013-24D1-410A-B03D-0F985538CEEE}" srcOrd="0" destOrd="0" presId="urn:microsoft.com/office/officeart/2005/8/layout/hierarchy3"/>
    <dgm:cxn modelId="{B93A9B46-A80D-4627-A927-D90AE0B2A58D}" type="presOf" srcId="{2D1804D9-5D28-40F2-897B-10005AF9B471}" destId="{A767A536-423A-4A7F-B6E8-CDC552995C2A}" srcOrd="0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A2EC367E-17FB-4778-8375-14710AC85B91}" type="presOf" srcId="{952E846B-8923-433E-A1DF-882EE92E9353}" destId="{40286477-EDF7-49FE-8BEC-BB63AA132DEE}" srcOrd="0" destOrd="0" presId="urn:microsoft.com/office/officeart/2005/8/layout/hierarchy3"/>
    <dgm:cxn modelId="{9795B184-01DD-4756-8281-4F39011A71C6}" type="presOf" srcId="{4F866C94-A4FB-4834-98A9-39D497478A9B}" destId="{20EFAC24-EA4D-481B-A3CB-A088F119E92D}" srcOrd="1" destOrd="0" presId="urn:microsoft.com/office/officeart/2005/8/layout/hierarchy3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10C4DBA5-E52F-4C33-AB61-F4D72F488008}" type="presOf" srcId="{FB1419B6-9B90-4B5D-8E4D-AA6E8E2DB63C}" destId="{7980E31E-8EED-427F-AE82-334E7BD13BA3}" srcOrd="1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3B88CBC2-0328-4061-AAF0-0A225138D354}" type="presOf" srcId="{9C9921CB-7D8D-4FFF-90A6-116B086602DE}" destId="{E70B71B5-09A1-46F0-8E1C-8952D03BC05E}" srcOrd="0" destOrd="0" presId="urn:microsoft.com/office/officeart/2005/8/layout/hierarchy3"/>
    <dgm:cxn modelId="{0608D1E3-C988-469D-8EC9-83688163CA73}" type="presOf" srcId="{37BF5227-059E-48A2-B92D-742B57588524}" destId="{FF22ACAC-7C87-40B9-8A9F-96D4A4D63EEC}" srcOrd="0" destOrd="0" presId="urn:microsoft.com/office/officeart/2005/8/layout/hierarchy3"/>
    <dgm:cxn modelId="{D776F89F-07D8-4715-8191-F6D8C42891EC}" type="presParOf" srcId="{40286477-EDF7-49FE-8BEC-BB63AA132DEE}" destId="{F66173C9-2CB4-4060-8637-2AD3757F6999}" srcOrd="0" destOrd="0" presId="urn:microsoft.com/office/officeart/2005/8/layout/hierarchy3"/>
    <dgm:cxn modelId="{0F60C275-023F-4314-9A18-0F90E76D6E0C}" type="presParOf" srcId="{F66173C9-2CB4-4060-8637-2AD3757F6999}" destId="{226835A4-CD4F-4768-B7DB-E5887ABE720A}" srcOrd="0" destOrd="0" presId="urn:microsoft.com/office/officeart/2005/8/layout/hierarchy3"/>
    <dgm:cxn modelId="{C4608490-FB86-4181-BA94-028188895C0B}" type="presParOf" srcId="{226835A4-CD4F-4768-B7DB-E5887ABE720A}" destId="{A00CCBE9-EED7-4C2C-B182-F84E72687C8B}" srcOrd="0" destOrd="0" presId="urn:microsoft.com/office/officeart/2005/8/layout/hierarchy3"/>
    <dgm:cxn modelId="{79426C64-9C27-42FC-9F2D-4A3F9B23B305}" type="presParOf" srcId="{226835A4-CD4F-4768-B7DB-E5887ABE720A}" destId="{20EFAC24-EA4D-481B-A3CB-A088F119E92D}" srcOrd="1" destOrd="0" presId="urn:microsoft.com/office/officeart/2005/8/layout/hierarchy3"/>
    <dgm:cxn modelId="{BF396F2F-D956-4854-8D19-039BBE914CE0}" type="presParOf" srcId="{F66173C9-2CB4-4060-8637-2AD3757F6999}" destId="{475F7FDA-F30C-40C4-A0C1-2C88D98EF3E6}" srcOrd="1" destOrd="0" presId="urn:microsoft.com/office/officeart/2005/8/layout/hierarchy3"/>
    <dgm:cxn modelId="{39197C51-BFEF-48A1-AD66-84102B7D1620}" type="presParOf" srcId="{475F7FDA-F30C-40C4-A0C1-2C88D98EF3E6}" destId="{A767A536-423A-4A7F-B6E8-CDC552995C2A}" srcOrd="0" destOrd="0" presId="urn:microsoft.com/office/officeart/2005/8/layout/hierarchy3"/>
    <dgm:cxn modelId="{A6BA6D99-4495-466D-AA89-DB575B331046}" type="presParOf" srcId="{475F7FDA-F30C-40C4-A0C1-2C88D98EF3E6}" destId="{43BDE013-24D1-410A-B03D-0F985538CEEE}" srcOrd="1" destOrd="0" presId="urn:microsoft.com/office/officeart/2005/8/layout/hierarchy3"/>
    <dgm:cxn modelId="{BCF41B74-27D6-429C-A237-D7E8E5725325}" type="presParOf" srcId="{40286477-EDF7-49FE-8BEC-BB63AA132DEE}" destId="{F50A8AA1-14F2-42E7-AA17-9A583F55F37B}" srcOrd="1" destOrd="0" presId="urn:microsoft.com/office/officeart/2005/8/layout/hierarchy3"/>
    <dgm:cxn modelId="{C281C7CE-79D8-40F6-B2E9-97757338CE8D}" type="presParOf" srcId="{F50A8AA1-14F2-42E7-AA17-9A583F55F37B}" destId="{33A3382D-4177-4A2D-AE13-3E10672A5568}" srcOrd="0" destOrd="0" presId="urn:microsoft.com/office/officeart/2005/8/layout/hierarchy3"/>
    <dgm:cxn modelId="{D4C034DF-99A8-449E-829A-54CEBE40886A}" type="presParOf" srcId="{33A3382D-4177-4A2D-AE13-3E10672A5568}" destId="{8AF02DD6-528E-4C80-81AE-2EC04ABF272A}" srcOrd="0" destOrd="0" presId="urn:microsoft.com/office/officeart/2005/8/layout/hierarchy3"/>
    <dgm:cxn modelId="{0A317DE5-5F8A-40C0-8B3B-8EAC9687232A}" type="presParOf" srcId="{33A3382D-4177-4A2D-AE13-3E10672A5568}" destId="{7980E31E-8EED-427F-AE82-334E7BD13BA3}" srcOrd="1" destOrd="0" presId="urn:microsoft.com/office/officeart/2005/8/layout/hierarchy3"/>
    <dgm:cxn modelId="{542BEB5B-684D-437B-A0A8-BD84F64C45D8}" type="presParOf" srcId="{F50A8AA1-14F2-42E7-AA17-9A583F55F37B}" destId="{B145ADF1-7F1F-45D2-BB0F-0AF02DF74FB2}" srcOrd="1" destOrd="0" presId="urn:microsoft.com/office/officeart/2005/8/layout/hierarchy3"/>
    <dgm:cxn modelId="{471B6579-6B2F-4041-9189-2D671DC82D7C}" type="presParOf" srcId="{B145ADF1-7F1F-45D2-BB0F-0AF02DF74FB2}" destId="{E70B71B5-09A1-46F0-8E1C-8952D03BC05E}" srcOrd="0" destOrd="0" presId="urn:microsoft.com/office/officeart/2005/8/layout/hierarchy3"/>
    <dgm:cxn modelId="{23233761-F39E-4124-BEC0-579D46CA29A1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17719A-735C-408C-9E4F-AC8F6A9E86A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254147-909D-4C4A-AE96-C04080920958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gm:t>
    </dgm:pt>
    <dgm:pt modelId="{CBE69784-48BA-499A-B57D-6FDA3A73319E}" type="parTrans" cxnId="{D08F5C40-7CCC-42F4-8BE1-01A419FC0965}">
      <dgm:prSet/>
      <dgm:spPr/>
      <dgm:t>
        <a:bodyPr/>
        <a:lstStyle/>
        <a:p>
          <a:endParaRPr lang="ru-RU"/>
        </a:p>
      </dgm:t>
    </dgm:pt>
    <dgm:pt modelId="{F3B5D1A3-5D2E-4B77-9A9E-B70F91558FB7}" type="sibTrans" cxnId="{D08F5C40-7CCC-42F4-8BE1-01A419FC0965}">
      <dgm:prSet/>
      <dgm:spPr/>
      <dgm:t>
        <a:bodyPr/>
        <a:lstStyle/>
        <a:p>
          <a:endParaRPr lang="ru-RU"/>
        </a:p>
      </dgm:t>
    </dgm:pt>
    <dgm:pt modelId="{3C5DBD3E-E7FD-44F0-ABE1-C6CC7B27E5D9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gm:t>
    </dgm:pt>
    <dgm:pt modelId="{B3487B9F-7529-4101-8C18-C9E6DB583D4E}" type="parTrans" cxnId="{2A5C24B6-81B7-46FF-87E0-CAD5D17EB729}">
      <dgm:prSet/>
      <dgm:spPr/>
      <dgm:t>
        <a:bodyPr/>
        <a:lstStyle/>
        <a:p>
          <a:endParaRPr lang="ru-RU"/>
        </a:p>
      </dgm:t>
    </dgm:pt>
    <dgm:pt modelId="{5744FEB3-416C-4270-B9AC-E42492492272}" type="sibTrans" cxnId="{2A5C24B6-81B7-46FF-87E0-CAD5D17EB729}">
      <dgm:prSet/>
      <dgm:spPr/>
      <dgm:t>
        <a:bodyPr/>
        <a:lstStyle/>
        <a:p>
          <a:endParaRPr lang="ru-RU"/>
        </a:p>
      </dgm:t>
    </dgm:pt>
    <dgm:pt modelId="{F2734AB1-958C-4AFD-A847-902F63BD5A3C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Выбирать источники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Находить и распознавать достоверную и недостоверную информацию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Анализировать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Абстрагировать, обобщать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Работать с текстами разной природы (тексты, рисунки, схемы, таблицы, условные обозначения </a:t>
          </a:r>
        </a:p>
      </dgm:t>
    </dgm:pt>
    <dgm:pt modelId="{C734478B-E9FC-4AF2-AD7C-1D16BF964C05}" type="parTrans" cxnId="{7280EB1F-C4F8-4A73-9EE0-A6FA714A8074}">
      <dgm:prSet/>
      <dgm:spPr/>
      <dgm:t>
        <a:bodyPr/>
        <a:lstStyle/>
        <a:p>
          <a:endParaRPr lang="ru-RU"/>
        </a:p>
      </dgm:t>
    </dgm:pt>
    <dgm:pt modelId="{14C9DD1E-7B1B-461A-B50B-D7888F05D90A}" type="sibTrans" cxnId="{7280EB1F-C4F8-4A73-9EE0-A6FA714A8074}">
      <dgm:prSet/>
      <dgm:spPr/>
      <dgm:t>
        <a:bodyPr/>
        <a:lstStyle/>
        <a:p>
          <a:endParaRPr lang="ru-RU"/>
        </a:p>
      </dgm:t>
    </dgm:pt>
    <dgm:pt modelId="{D0384B3B-9080-4E11-9D2A-0E1E439F4162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gm:t>
    </dgm:pt>
    <dgm:pt modelId="{E24F4F1D-754C-4347-BF4A-2CA79772C867}" type="parTrans" cxnId="{4FC5B22D-1D03-4526-8629-7CD61CCDDE55}">
      <dgm:prSet/>
      <dgm:spPr/>
      <dgm:t>
        <a:bodyPr/>
        <a:lstStyle/>
        <a:p>
          <a:endParaRPr lang="ru-RU"/>
        </a:p>
      </dgm:t>
    </dgm:pt>
    <dgm:pt modelId="{9B6DEA57-A51F-4A06-A602-8BEABE0C6761}" type="sibTrans" cxnId="{4FC5B22D-1D03-4526-8629-7CD61CCDDE55}">
      <dgm:prSet/>
      <dgm:spPr/>
      <dgm:t>
        <a:bodyPr/>
        <a:lstStyle/>
        <a:p>
          <a:endParaRPr lang="ru-RU"/>
        </a:p>
      </dgm:t>
    </dgm:pt>
    <dgm:pt modelId="{DDA4178D-1619-4771-937E-23229EA4C782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400" dirty="0"/>
            <a:t>Формулировать проблемы (определять разрывы между настоящим и желательным состоянием объекта) </a:t>
          </a:r>
        </a:p>
        <a:p>
          <a:pPr algn="l"/>
          <a:r>
            <a:rPr lang="ru-RU" sz="1400" dirty="0"/>
            <a:t>Формулировать гипотезы</a:t>
          </a:r>
        </a:p>
        <a:p>
          <a:pPr algn="l"/>
          <a:r>
            <a:rPr lang="ru-RU" sz="1400" dirty="0"/>
            <a:t>Определять цель, планируемый результат (изменение)</a:t>
          </a:r>
        </a:p>
        <a:p>
          <a:pPr algn="l"/>
          <a:r>
            <a:rPr lang="ru-RU" sz="1400" dirty="0"/>
            <a:t>Проводить исследования (ставить опыты, измерять, наблюдать)</a:t>
          </a:r>
        </a:p>
        <a:p>
          <a:pPr algn="l"/>
          <a:r>
            <a:rPr lang="ru-RU" sz="1400" dirty="0"/>
            <a:t>Формулировать выводы, интерпретировать  результаты</a:t>
          </a:r>
        </a:p>
        <a:p>
          <a:pPr algn="l"/>
          <a:r>
            <a:rPr lang="ru-RU" sz="1400" dirty="0"/>
            <a:t>Прогнозировать развитие процесса (объекта)</a:t>
          </a:r>
        </a:p>
      </dgm:t>
    </dgm:pt>
    <dgm:pt modelId="{CF147B4D-966F-4B43-B613-771CDBAD76E5}" type="parTrans" cxnId="{6F830275-3534-48D6-BADE-76F58A2665DB}">
      <dgm:prSet/>
      <dgm:spPr/>
      <dgm:t>
        <a:bodyPr/>
        <a:lstStyle/>
        <a:p>
          <a:endParaRPr lang="ru-RU"/>
        </a:p>
      </dgm:t>
    </dgm:pt>
    <dgm:pt modelId="{DF15FAA0-4383-4D3B-B80D-6BFEB400F3EA}" type="sibTrans" cxnId="{6F830275-3534-48D6-BADE-76F58A2665DB}">
      <dgm:prSet/>
      <dgm:spPr/>
      <dgm:t>
        <a:bodyPr/>
        <a:lstStyle/>
        <a:p>
          <a:endParaRPr lang="ru-RU"/>
        </a:p>
      </dgm:t>
    </dgm:pt>
    <dgm:pt modelId="{09D09F96-3874-40E4-A1CF-380370DF3670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400" dirty="0"/>
            <a:t>Устанавливать последовательности (</a:t>
          </a:r>
          <a:r>
            <a:rPr lang="ru-RU" sz="1400" dirty="0" err="1"/>
            <a:t>сериация</a:t>
          </a:r>
          <a:r>
            <a:rPr lang="ru-RU" sz="1400" dirty="0"/>
            <a:t>)</a:t>
          </a:r>
        </a:p>
        <a:p>
          <a:pPr algn="l"/>
          <a:r>
            <a:rPr lang="ru-RU" sz="1400" dirty="0"/>
            <a:t>Сравнивать</a:t>
          </a:r>
        </a:p>
        <a:p>
          <a:pPr algn="l"/>
          <a:r>
            <a:rPr lang="ru-RU" sz="1400" dirty="0"/>
            <a:t>Классифицировать</a:t>
          </a:r>
        </a:p>
        <a:p>
          <a:pPr algn="l"/>
          <a:r>
            <a:rPr lang="ru-RU" sz="1400" dirty="0"/>
            <a:t>Обобщать (абстрагирование, синтез)</a:t>
          </a:r>
        </a:p>
        <a:p>
          <a:pPr algn="l"/>
          <a:r>
            <a:rPr lang="ru-RU" sz="1400" dirty="0"/>
            <a:t>Давать определение (синтез)</a:t>
          </a:r>
        </a:p>
        <a:p>
          <a:pPr algn="l"/>
          <a:r>
            <a:rPr lang="ru-RU" sz="1400" dirty="0"/>
            <a:t>Находить закономерности</a:t>
          </a:r>
        </a:p>
        <a:p>
          <a:pPr algn="l"/>
          <a:r>
            <a:rPr lang="ru-RU" sz="1400" dirty="0"/>
            <a:t>Выявлять недостатки информации</a:t>
          </a:r>
        </a:p>
        <a:p>
          <a:pPr algn="l"/>
          <a:r>
            <a:rPr lang="ru-RU" sz="1400" dirty="0"/>
            <a:t>Устанавливать причинно-следственные связи</a:t>
          </a:r>
        </a:p>
        <a:p>
          <a:pPr algn="l"/>
          <a:r>
            <a:rPr lang="ru-RU" sz="1400" dirty="0"/>
            <a:t>Пространственное мышление (повороты, развертка, свертка, перенос)</a:t>
          </a:r>
        </a:p>
      </dgm:t>
    </dgm:pt>
    <dgm:pt modelId="{D1114524-2101-4CA4-9D14-9BB173E5A6DB}" type="sibTrans" cxnId="{5375F948-8459-4896-9F03-0B99B3CD36C9}">
      <dgm:prSet/>
      <dgm:spPr/>
      <dgm:t>
        <a:bodyPr/>
        <a:lstStyle/>
        <a:p>
          <a:endParaRPr lang="ru-RU"/>
        </a:p>
      </dgm:t>
    </dgm:pt>
    <dgm:pt modelId="{3046A253-5F81-4AEF-B264-5A114CC210B8}" type="parTrans" cxnId="{5375F948-8459-4896-9F03-0B99B3CD36C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59E991D-0FCB-4E25-A095-F9DDFB40B842}" type="pres">
      <dgm:prSet presAssocID="{3817719A-735C-408C-9E4F-AC8F6A9E86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FA899F-A896-40E6-B628-C2153DAEA3C2}" type="pres">
      <dgm:prSet presAssocID="{10254147-909D-4C4A-AE96-C04080920958}" presName="root" presStyleCnt="0"/>
      <dgm:spPr/>
    </dgm:pt>
    <dgm:pt modelId="{009F4254-B15D-4186-A43B-E3D2A057FBCA}" type="pres">
      <dgm:prSet presAssocID="{10254147-909D-4C4A-AE96-C04080920958}" presName="rootComposite" presStyleCnt="0"/>
      <dgm:spPr/>
    </dgm:pt>
    <dgm:pt modelId="{7214869B-D5AB-4213-9F0D-1194BD92E728}" type="pres">
      <dgm:prSet presAssocID="{10254147-909D-4C4A-AE96-C04080920958}" presName="rootText" presStyleLbl="node1" presStyleIdx="0" presStyleCnt="3" custScaleX="145471" custLinFactNeighborX="-14681" custLinFactNeighborY="-3246"/>
      <dgm:spPr/>
    </dgm:pt>
    <dgm:pt modelId="{0CD5A1A6-0C9A-40E2-BB68-42E7E8AB91BD}" type="pres">
      <dgm:prSet presAssocID="{10254147-909D-4C4A-AE96-C04080920958}" presName="rootConnector" presStyleLbl="node1" presStyleIdx="0" presStyleCnt="3"/>
      <dgm:spPr/>
    </dgm:pt>
    <dgm:pt modelId="{8E85DBA5-994D-467B-A056-01526C89D320}" type="pres">
      <dgm:prSet presAssocID="{10254147-909D-4C4A-AE96-C04080920958}" presName="childShape" presStyleCnt="0"/>
      <dgm:spPr/>
    </dgm:pt>
    <dgm:pt modelId="{0E59F3AA-3A51-45E7-B797-B00D369F0D07}" type="pres">
      <dgm:prSet presAssocID="{3046A253-5F81-4AEF-B264-5A114CC210B8}" presName="Name13" presStyleLbl="parChTrans1D2" presStyleIdx="0" presStyleCnt="3"/>
      <dgm:spPr/>
    </dgm:pt>
    <dgm:pt modelId="{6F1C752D-1DD7-406A-8545-71AAE63B59A4}" type="pres">
      <dgm:prSet presAssocID="{09D09F96-3874-40E4-A1CF-380370DF3670}" presName="childText" presStyleLbl="bgAcc1" presStyleIdx="0" presStyleCnt="3" custScaleX="200161" custScaleY="628499" custLinFactNeighborX="-18390" custLinFactNeighborY="-12302">
        <dgm:presLayoutVars>
          <dgm:bulletEnabled val="1"/>
        </dgm:presLayoutVars>
      </dgm:prSet>
      <dgm:spPr/>
    </dgm:pt>
    <dgm:pt modelId="{3EDD003F-FA34-45C1-BFB2-35FC0BC32F1B}" type="pres">
      <dgm:prSet presAssocID="{D0384B3B-9080-4E11-9D2A-0E1E439F4162}" presName="root" presStyleCnt="0"/>
      <dgm:spPr/>
    </dgm:pt>
    <dgm:pt modelId="{CD305AB6-DD63-4A2E-9972-B769873CC727}" type="pres">
      <dgm:prSet presAssocID="{D0384B3B-9080-4E11-9D2A-0E1E439F4162}" presName="rootComposite" presStyleCnt="0"/>
      <dgm:spPr/>
    </dgm:pt>
    <dgm:pt modelId="{908E1C63-549A-4BD3-B218-07B982E4CB19}" type="pres">
      <dgm:prSet presAssocID="{D0384B3B-9080-4E11-9D2A-0E1E439F4162}" presName="rootText" presStyleLbl="node1" presStyleIdx="1" presStyleCnt="3" custScaleX="156869" custLinFactNeighborX="-4621" custLinFactNeighborY="5798"/>
      <dgm:spPr/>
    </dgm:pt>
    <dgm:pt modelId="{646A0181-E3BC-44FC-9826-E6B2A63C6C5F}" type="pres">
      <dgm:prSet presAssocID="{D0384B3B-9080-4E11-9D2A-0E1E439F4162}" presName="rootConnector" presStyleLbl="node1" presStyleIdx="1" presStyleCnt="3"/>
      <dgm:spPr/>
    </dgm:pt>
    <dgm:pt modelId="{2D9E0509-EB4D-4AB7-92B8-3CC2E5DEBD12}" type="pres">
      <dgm:prSet presAssocID="{D0384B3B-9080-4E11-9D2A-0E1E439F4162}" presName="childShape" presStyleCnt="0"/>
      <dgm:spPr/>
    </dgm:pt>
    <dgm:pt modelId="{E919E332-1F0E-49F4-A14D-5B41BC8A0B08}" type="pres">
      <dgm:prSet presAssocID="{CF147B4D-966F-4B43-B613-771CDBAD76E5}" presName="Name13" presStyleLbl="parChTrans1D2" presStyleIdx="1" presStyleCnt="3"/>
      <dgm:spPr/>
    </dgm:pt>
    <dgm:pt modelId="{03BC51A7-F97D-4A7D-A07E-21765D530368}" type="pres">
      <dgm:prSet presAssocID="{DDA4178D-1619-4771-937E-23229EA4C782}" presName="childText" presStyleLbl="bgAcc1" presStyleIdx="1" presStyleCnt="3" custScaleX="207504" custScaleY="577148" custLinFactNeighborX="-11201" custLinFactNeighborY="6680">
        <dgm:presLayoutVars>
          <dgm:bulletEnabled val="1"/>
        </dgm:presLayoutVars>
      </dgm:prSet>
      <dgm:spPr/>
    </dgm:pt>
    <dgm:pt modelId="{5A9C76BC-AD2A-41C9-A001-E8CE17D63B23}" type="pres">
      <dgm:prSet presAssocID="{3C5DBD3E-E7FD-44F0-ABE1-C6CC7B27E5D9}" presName="root" presStyleCnt="0"/>
      <dgm:spPr/>
    </dgm:pt>
    <dgm:pt modelId="{099B9B3A-6479-40D9-AB2E-9B33D8B6CE1C}" type="pres">
      <dgm:prSet presAssocID="{3C5DBD3E-E7FD-44F0-ABE1-C6CC7B27E5D9}" presName="rootComposite" presStyleCnt="0"/>
      <dgm:spPr/>
    </dgm:pt>
    <dgm:pt modelId="{8C1B370D-A307-4A60-9F57-890271A08083}" type="pres">
      <dgm:prSet presAssocID="{3C5DBD3E-E7FD-44F0-ABE1-C6CC7B27E5D9}" presName="rootText" presStyleLbl="node1" presStyleIdx="2" presStyleCnt="3" custScaleX="168220" custLinFactNeighborX="301" custLinFactNeighborY="8664"/>
      <dgm:spPr/>
    </dgm:pt>
    <dgm:pt modelId="{091DA222-044F-4266-BA0E-86789A67777D}" type="pres">
      <dgm:prSet presAssocID="{3C5DBD3E-E7FD-44F0-ABE1-C6CC7B27E5D9}" presName="rootConnector" presStyleLbl="node1" presStyleIdx="2" presStyleCnt="3"/>
      <dgm:spPr/>
    </dgm:pt>
    <dgm:pt modelId="{A15F4492-3C37-49E6-A5EB-FC4E29B8C730}" type="pres">
      <dgm:prSet presAssocID="{3C5DBD3E-E7FD-44F0-ABE1-C6CC7B27E5D9}" presName="childShape" presStyleCnt="0"/>
      <dgm:spPr/>
    </dgm:pt>
    <dgm:pt modelId="{2EF0050F-394F-42DF-ABBE-A6499B058616}" type="pres">
      <dgm:prSet presAssocID="{C734478B-E9FC-4AF2-AD7C-1D16BF964C05}" presName="Name13" presStyleLbl="parChTrans1D2" presStyleIdx="2" presStyleCnt="3"/>
      <dgm:spPr/>
    </dgm:pt>
    <dgm:pt modelId="{71416023-5F55-4742-94F5-8FAA6B892D83}" type="pres">
      <dgm:prSet presAssocID="{F2734AB1-958C-4AFD-A847-902F63BD5A3C}" presName="childText" presStyleLbl="bgAcc1" presStyleIdx="2" presStyleCnt="3" custScaleX="185967" custScaleY="545135">
        <dgm:presLayoutVars>
          <dgm:bulletEnabled val="1"/>
        </dgm:presLayoutVars>
      </dgm:prSet>
      <dgm:spPr/>
    </dgm:pt>
  </dgm:ptLst>
  <dgm:cxnLst>
    <dgm:cxn modelId="{A44B3112-AA9A-4E1C-A186-4FD8638392EB}" type="presOf" srcId="{3046A253-5F81-4AEF-B264-5A114CC210B8}" destId="{0E59F3AA-3A51-45E7-B797-B00D369F0D07}" srcOrd="0" destOrd="0" presId="urn:microsoft.com/office/officeart/2005/8/layout/hierarchy3"/>
    <dgm:cxn modelId="{7280EB1F-C4F8-4A73-9EE0-A6FA714A8074}" srcId="{3C5DBD3E-E7FD-44F0-ABE1-C6CC7B27E5D9}" destId="{F2734AB1-958C-4AFD-A847-902F63BD5A3C}" srcOrd="0" destOrd="0" parTransId="{C734478B-E9FC-4AF2-AD7C-1D16BF964C05}" sibTransId="{14C9DD1E-7B1B-461A-B50B-D7888F05D90A}"/>
    <dgm:cxn modelId="{BD39B62A-4006-4F60-9371-2BD045739E2A}" type="presOf" srcId="{DDA4178D-1619-4771-937E-23229EA4C782}" destId="{03BC51A7-F97D-4A7D-A07E-21765D530368}" srcOrd="0" destOrd="0" presId="urn:microsoft.com/office/officeart/2005/8/layout/hierarchy3"/>
    <dgm:cxn modelId="{4FC5B22D-1D03-4526-8629-7CD61CCDDE55}" srcId="{3817719A-735C-408C-9E4F-AC8F6A9E86A4}" destId="{D0384B3B-9080-4E11-9D2A-0E1E439F4162}" srcOrd="1" destOrd="0" parTransId="{E24F4F1D-754C-4347-BF4A-2CA79772C867}" sibTransId="{9B6DEA57-A51F-4A06-A602-8BEABE0C6761}"/>
    <dgm:cxn modelId="{68DC892E-33CA-4533-A229-7AD643328004}" type="presOf" srcId="{F2734AB1-958C-4AFD-A847-902F63BD5A3C}" destId="{71416023-5F55-4742-94F5-8FAA6B892D83}" srcOrd="0" destOrd="0" presId="urn:microsoft.com/office/officeart/2005/8/layout/hierarchy3"/>
    <dgm:cxn modelId="{F4146139-0697-4403-B511-63D965192FE1}" type="presOf" srcId="{3C5DBD3E-E7FD-44F0-ABE1-C6CC7B27E5D9}" destId="{8C1B370D-A307-4A60-9F57-890271A08083}" srcOrd="0" destOrd="0" presId="urn:microsoft.com/office/officeart/2005/8/layout/hierarchy3"/>
    <dgm:cxn modelId="{D08F5C40-7CCC-42F4-8BE1-01A419FC0965}" srcId="{3817719A-735C-408C-9E4F-AC8F6A9E86A4}" destId="{10254147-909D-4C4A-AE96-C04080920958}" srcOrd="0" destOrd="0" parTransId="{CBE69784-48BA-499A-B57D-6FDA3A73319E}" sibTransId="{F3B5D1A3-5D2E-4B77-9A9E-B70F91558FB7}"/>
    <dgm:cxn modelId="{217A3344-65D5-4F76-9D19-8C88752864FB}" type="presOf" srcId="{10254147-909D-4C4A-AE96-C04080920958}" destId="{0CD5A1A6-0C9A-40E2-BB68-42E7E8AB91BD}" srcOrd="1" destOrd="0" presId="urn:microsoft.com/office/officeart/2005/8/layout/hierarchy3"/>
    <dgm:cxn modelId="{5375F948-8459-4896-9F03-0B99B3CD36C9}" srcId="{10254147-909D-4C4A-AE96-C04080920958}" destId="{09D09F96-3874-40E4-A1CF-380370DF3670}" srcOrd="0" destOrd="0" parTransId="{3046A253-5F81-4AEF-B264-5A114CC210B8}" sibTransId="{D1114524-2101-4CA4-9D14-9BB173E5A6DB}"/>
    <dgm:cxn modelId="{7E20094E-49BA-4FCF-8939-D7F6353E431F}" type="presOf" srcId="{CF147B4D-966F-4B43-B613-771CDBAD76E5}" destId="{E919E332-1F0E-49F4-A14D-5B41BC8A0B08}" srcOrd="0" destOrd="0" presId="urn:microsoft.com/office/officeart/2005/8/layout/hierarchy3"/>
    <dgm:cxn modelId="{6F830275-3534-48D6-BADE-76F58A2665DB}" srcId="{D0384B3B-9080-4E11-9D2A-0E1E439F4162}" destId="{DDA4178D-1619-4771-937E-23229EA4C782}" srcOrd="0" destOrd="0" parTransId="{CF147B4D-966F-4B43-B613-771CDBAD76E5}" sibTransId="{DF15FAA0-4383-4D3B-B80D-6BFEB400F3EA}"/>
    <dgm:cxn modelId="{08DB8881-97B8-47B3-8119-7977EC562F77}" type="presOf" srcId="{C734478B-E9FC-4AF2-AD7C-1D16BF964C05}" destId="{2EF0050F-394F-42DF-ABBE-A6499B058616}" srcOrd="0" destOrd="0" presId="urn:microsoft.com/office/officeart/2005/8/layout/hierarchy3"/>
    <dgm:cxn modelId="{2BB06196-C5CC-4CFF-BFC4-B010C53757AB}" type="presOf" srcId="{D0384B3B-9080-4E11-9D2A-0E1E439F4162}" destId="{646A0181-E3BC-44FC-9826-E6B2A63C6C5F}" srcOrd="1" destOrd="0" presId="urn:microsoft.com/office/officeart/2005/8/layout/hierarchy3"/>
    <dgm:cxn modelId="{021157AD-C1EE-4DBC-B1FF-B17537FFBA6C}" type="presOf" srcId="{3817719A-735C-408C-9E4F-AC8F6A9E86A4}" destId="{359E991D-0FCB-4E25-A095-F9DDFB40B842}" srcOrd="0" destOrd="0" presId="urn:microsoft.com/office/officeart/2005/8/layout/hierarchy3"/>
    <dgm:cxn modelId="{E376A8B3-5FA2-4A1F-B875-47CDCD05CCC2}" type="presOf" srcId="{3C5DBD3E-E7FD-44F0-ABE1-C6CC7B27E5D9}" destId="{091DA222-044F-4266-BA0E-86789A67777D}" srcOrd="1" destOrd="0" presId="urn:microsoft.com/office/officeart/2005/8/layout/hierarchy3"/>
    <dgm:cxn modelId="{1918ABB5-6FE4-40F9-8418-4EB85283F6D4}" type="presOf" srcId="{10254147-909D-4C4A-AE96-C04080920958}" destId="{7214869B-D5AB-4213-9F0D-1194BD92E728}" srcOrd="0" destOrd="0" presId="urn:microsoft.com/office/officeart/2005/8/layout/hierarchy3"/>
    <dgm:cxn modelId="{2A5C24B6-81B7-46FF-87E0-CAD5D17EB729}" srcId="{3817719A-735C-408C-9E4F-AC8F6A9E86A4}" destId="{3C5DBD3E-E7FD-44F0-ABE1-C6CC7B27E5D9}" srcOrd="2" destOrd="0" parTransId="{B3487B9F-7529-4101-8C18-C9E6DB583D4E}" sibTransId="{5744FEB3-416C-4270-B9AC-E42492492272}"/>
    <dgm:cxn modelId="{1306A9CF-1F08-46FB-95FF-0F05510E62DC}" type="presOf" srcId="{09D09F96-3874-40E4-A1CF-380370DF3670}" destId="{6F1C752D-1DD7-406A-8545-71AAE63B59A4}" srcOrd="0" destOrd="0" presId="urn:microsoft.com/office/officeart/2005/8/layout/hierarchy3"/>
    <dgm:cxn modelId="{A63191E2-7082-419F-A9C5-4F46084D9C57}" type="presOf" srcId="{D0384B3B-9080-4E11-9D2A-0E1E439F4162}" destId="{908E1C63-549A-4BD3-B218-07B982E4CB19}" srcOrd="0" destOrd="0" presId="urn:microsoft.com/office/officeart/2005/8/layout/hierarchy3"/>
    <dgm:cxn modelId="{9379A2E6-3FC7-4178-9A8B-39C8B06F1E37}" type="presParOf" srcId="{359E991D-0FCB-4E25-A095-F9DDFB40B842}" destId="{85FA899F-A896-40E6-B628-C2153DAEA3C2}" srcOrd="0" destOrd="0" presId="urn:microsoft.com/office/officeart/2005/8/layout/hierarchy3"/>
    <dgm:cxn modelId="{E520C114-55BD-4AB7-9108-0FB935195594}" type="presParOf" srcId="{85FA899F-A896-40E6-B628-C2153DAEA3C2}" destId="{009F4254-B15D-4186-A43B-E3D2A057FBCA}" srcOrd="0" destOrd="0" presId="urn:microsoft.com/office/officeart/2005/8/layout/hierarchy3"/>
    <dgm:cxn modelId="{316BE743-A55C-40DB-A226-5BDD1AC3FD4F}" type="presParOf" srcId="{009F4254-B15D-4186-A43B-E3D2A057FBCA}" destId="{7214869B-D5AB-4213-9F0D-1194BD92E728}" srcOrd="0" destOrd="0" presId="urn:microsoft.com/office/officeart/2005/8/layout/hierarchy3"/>
    <dgm:cxn modelId="{B3A6AD3D-205D-4F81-B24A-475CC8EF941B}" type="presParOf" srcId="{009F4254-B15D-4186-A43B-E3D2A057FBCA}" destId="{0CD5A1A6-0C9A-40E2-BB68-42E7E8AB91BD}" srcOrd="1" destOrd="0" presId="urn:microsoft.com/office/officeart/2005/8/layout/hierarchy3"/>
    <dgm:cxn modelId="{6D0A65B2-25B9-4730-A16C-850D94A64BC3}" type="presParOf" srcId="{85FA899F-A896-40E6-B628-C2153DAEA3C2}" destId="{8E85DBA5-994D-467B-A056-01526C89D320}" srcOrd="1" destOrd="0" presId="urn:microsoft.com/office/officeart/2005/8/layout/hierarchy3"/>
    <dgm:cxn modelId="{E0CE5220-6931-4BF1-9037-22682EC97C6F}" type="presParOf" srcId="{8E85DBA5-994D-467B-A056-01526C89D320}" destId="{0E59F3AA-3A51-45E7-B797-B00D369F0D07}" srcOrd="0" destOrd="0" presId="urn:microsoft.com/office/officeart/2005/8/layout/hierarchy3"/>
    <dgm:cxn modelId="{66F929B5-B4B6-4AEF-8801-9141AFDF70CC}" type="presParOf" srcId="{8E85DBA5-994D-467B-A056-01526C89D320}" destId="{6F1C752D-1DD7-406A-8545-71AAE63B59A4}" srcOrd="1" destOrd="0" presId="urn:microsoft.com/office/officeart/2005/8/layout/hierarchy3"/>
    <dgm:cxn modelId="{ED7498A8-A8E4-4AB0-837B-ECE0B0DA1D37}" type="presParOf" srcId="{359E991D-0FCB-4E25-A095-F9DDFB40B842}" destId="{3EDD003F-FA34-45C1-BFB2-35FC0BC32F1B}" srcOrd="1" destOrd="0" presId="urn:microsoft.com/office/officeart/2005/8/layout/hierarchy3"/>
    <dgm:cxn modelId="{7A2AAB4F-3D7A-4209-9BC3-09A8D2BC91C5}" type="presParOf" srcId="{3EDD003F-FA34-45C1-BFB2-35FC0BC32F1B}" destId="{CD305AB6-DD63-4A2E-9972-B769873CC727}" srcOrd="0" destOrd="0" presId="urn:microsoft.com/office/officeart/2005/8/layout/hierarchy3"/>
    <dgm:cxn modelId="{DB91F545-C16A-44BF-82C0-D929D160BF77}" type="presParOf" srcId="{CD305AB6-DD63-4A2E-9972-B769873CC727}" destId="{908E1C63-549A-4BD3-B218-07B982E4CB19}" srcOrd="0" destOrd="0" presId="urn:microsoft.com/office/officeart/2005/8/layout/hierarchy3"/>
    <dgm:cxn modelId="{4CEC999D-A0A8-45E5-B1DD-27A2C60AF59A}" type="presParOf" srcId="{CD305AB6-DD63-4A2E-9972-B769873CC727}" destId="{646A0181-E3BC-44FC-9826-E6B2A63C6C5F}" srcOrd="1" destOrd="0" presId="urn:microsoft.com/office/officeart/2005/8/layout/hierarchy3"/>
    <dgm:cxn modelId="{40D6EE59-6499-4E10-A6D8-74E37A215076}" type="presParOf" srcId="{3EDD003F-FA34-45C1-BFB2-35FC0BC32F1B}" destId="{2D9E0509-EB4D-4AB7-92B8-3CC2E5DEBD12}" srcOrd="1" destOrd="0" presId="urn:microsoft.com/office/officeart/2005/8/layout/hierarchy3"/>
    <dgm:cxn modelId="{6CBE0252-86E5-493C-9C2E-C630BD20A448}" type="presParOf" srcId="{2D9E0509-EB4D-4AB7-92B8-3CC2E5DEBD12}" destId="{E919E332-1F0E-49F4-A14D-5B41BC8A0B08}" srcOrd="0" destOrd="0" presId="urn:microsoft.com/office/officeart/2005/8/layout/hierarchy3"/>
    <dgm:cxn modelId="{190AF896-DB75-4EDE-A71D-AFDFFF3B5FF7}" type="presParOf" srcId="{2D9E0509-EB4D-4AB7-92B8-3CC2E5DEBD12}" destId="{03BC51A7-F97D-4A7D-A07E-21765D530368}" srcOrd="1" destOrd="0" presId="urn:microsoft.com/office/officeart/2005/8/layout/hierarchy3"/>
    <dgm:cxn modelId="{47258DA6-E435-4085-B4BA-6469B5B9FC74}" type="presParOf" srcId="{359E991D-0FCB-4E25-A095-F9DDFB40B842}" destId="{5A9C76BC-AD2A-41C9-A001-E8CE17D63B23}" srcOrd="2" destOrd="0" presId="urn:microsoft.com/office/officeart/2005/8/layout/hierarchy3"/>
    <dgm:cxn modelId="{D231D409-2A1C-47D6-9912-3CC1D78FA99A}" type="presParOf" srcId="{5A9C76BC-AD2A-41C9-A001-E8CE17D63B23}" destId="{099B9B3A-6479-40D9-AB2E-9B33D8B6CE1C}" srcOrd="0" destOrd="0" presId="urn:microsoft.com/office/officeart/2005/8/layout/hierarchy3"/>
    <dgm:cxn modelId="{DE7247E6-6D39-4BE0-B411-DD16B1897576}" type="presParOf" srcId="{099B9B3A-6479-40D9-AB2E-9B33D8B6CE1C}" destId="{8C1B370D-A307-4A60-9F57-890271A08083}" srcOrd="0" destOrd="0" presId="urn:microsoft.com/office/officeart/2005/8/layout/hierarchy3"/>
    <dgm:cxn modelId="{DADA08A3-9C04-4DB1-8DF5-53E5D9087F32}" type="presParOf" srcId="{099B9B3A-6479-40D9-AB2E-9B33D8B6CE1C}" destId="{091DA222-044F-4266-BA0E-86789A67777D}" srcOrd="1" destOrd="0" presId="urn:microsoft.com/office/officeart/2005/8/layout/hierarchy3"/>
    <dgm:cxn modelId="{038CADE1-9F15-4CC2-9448-B4A3150B4A32}" type="presParOf" srcId="{5A9C76BC-AD2A-41C9-A001-E8CE17D63B23}" destId="{A15F4492-3C37-49E6-A5EB-FC4E29B8C730}" srcOrd="1" destOrd="0" presId="urn:microsoft.com/office/officeart/2005/8/layout/hierarchy3"/>
    <dgm:cxn modelId="{CF22850D-C374-42A2-BF29-5D0F6F1D837F}" type="presParOf" srcId="{A15F4492-3C37-49E6-A5EB-FC4E29B8C730}" destId="{2EF0050F-394F-42DF-ABBE-A6499B058616}" srcOrd="0" destOrd="0" presId="urn:microsoft.com/office/officeart/2005/8/layout/hierarchy3"/>
    <dgm:cxn modelId="{BBAE80CD-E6DE-486B-9C61-3D27DC342862}" type="presParOf" srcId="{A15F4492-3C37-49E6-A5EB-FC4E29B8C730}" destId="{71416023-5F55-4742-94F5-8FAA6B892D8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17719A-735C-408C-9E4F-AC8F6A9E86A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254147-909D-4C4A-AE96-C04080920958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Системно-</a:t>
          </a:r>
          <a:r>
            <a:rPr lang="ru-RU" sz="1800" b="1" kern="1200" dirty="0" err="1">
              <a:solidFill>
                <a:srgbClr val="1A444A"/>
              </a:solidFill>
              <a:latin typeface="+mn-lt"/>
              <a:ea typeface="Calibri"/>
              <a:cs typeface="Times New Roman"/>
            </a:rPr>
            <a:t>деятельностный</a:t>
          </a: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 подход</a:t>
          </a:r>
        </a:p>
      </dgm:t>
    </dgm:pt>
    <dgm:pt modelId="{CBE69784-48BA-499A-B57D-6FDA3A73319E}" type="parTrans" cxnId="{D08F5C40-7CCC-42F4-8BE1-01A419FC0965}">
      <dgm:prSet/>
      <dgm:spPr/>
      <dgm:t>
        <a:bodyPr/>
        <a:lstStyle/>
        <a:p>
          <a:endParaRPr lang="ru-RU"/>
        </a:p>
      </dgm:t>
    </dgm:pt>
    <dgm:pt modelId="{F3B5D1A3-5D2E-4B77-9A9E-B70F91558FB7}" type="sibTrans" cxnId="{D08F5C40-7CCC-42F4-8BE1-01A419FC0965}">
      <dgm:prSet/>
      <dgm:spPr/>
      <dgm:t>
        <a:bodyPr/>
        <a:lstStyle/>
        <a:p>
          <a:endParaRPr lang="ru-RU"/>
        </a:p>
      </dgm:t>
    </dgm:pt>
    <dgm:pt modelId="{6687AB26-1D10-4C32-B71E-4ABA460A40A8}">
      <dgm:prSet phldrT="[Текст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учебно-познавательные, учебно-практические задачи</a:t>
          </a:r>
        </a:p>
      </dgm:t>
    </dgm:pt>
    <dgm:pt modelId="{65B22F5B-B6E7-4A28-9BC6-73FC50632AC3}" type="parTrans" cxnId="{26EBE684-0896-483B-86C3-6D844B2447F6}">
      <dgm:prSet/>
      <dgm:spPr/>
      <dgm:t>
        <a:bodyPr/>
        <a:lstStyle/>
        <a:p>
          <a:endParaRPr lang="ru-RU"/>
        </a:p>
      </dgm:t>
    </dgm:pt>
    <dgm:pt modelId="{A2E4C2E1-11EC-43A0-A121-8B516E3DC9BB}" type="sibTrans" cxnId="{26EBE684-0896-483B-86C3-6D844B2447F6}">
      <dgm:prSet/>
      <dgm:spPr/>
      <dgm:t>
        <a:bodyPr/>
        <a:lstStyle/>
        <a:p>
          <a:endParaRPr lang="ru-RU"/>
        </a:p>
      </dgm:t>
    </dgm:pt>
    <dgm:pt modelId="{3C5DBD3E-E7FD-44F0-ABE1-C6CC7B27E5D9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Комплексный подход:</a:t>
          </a:r>
        </a:p>
      </dgm:t>
    </dgm:pt>
    <dgm:pt modelId="{B3487B9F-7529-4101-8C18-C9E6DB583D4E}" type="parTrans" cxnId="{2A5C24B6-81B7-46FF-87E0-CAD5D17EB729}">
      <dgm:prSet/>
      <dgm:spPr/>
      <dgm:t>
        <a:bodyPr/>
        <a:lstStyle/>
        <a:p>
          <a:endParaRPr lang="ru-RU"/>
        </a:p>
      </dgm:t>
    </dgm:pt>
    <dgm:pt modelId="{5744FEB3-416C-4270-B9AC-E42492492272}" type="sibTrans" cxnId="{2A5C24B6-81B7-46FF-87E0-CAD5D17EB729}">
      <dgm:prSet/>
      <dgm:spPr/>
      <dgm:t>
        <a:bodyPr/>
        <a:lstStyle/>
        <a:p>
          <a:endParaRPr lang="ru-RU"/>
        </a:p>
      </dgm:t>
    </dgm:pt>
    <dgm:pt modelId="{F2734AB1-958C-4AFD-A847-902F63BD5A3C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предметные результаты </a:t>
          </a:r>
        </a:p>
      </dgm:t>
    </dgm:pt>
    <dgm:pt modelId="{C734478B-E9FC-4AF2-AD7C-1D16BF964C05}" type="parTrans" cxnId="{7280EB1F-C4F8-4A73-9EE0-A6FA714A8074}">
      <dgm:prSet/>
      <dgm:spPr/>
      <dgm:t>
        <a:bodyPr/>
        <a:lstStyle/>
        <a:p>
          <a:endParaRPr lang="ru-RU"/>
        </a:p>
      </dgm:t>
    </dgm:pt>
    <dgm:pt modelId="{14C9DD1E-7B1B-461A-B50B-D7888F05D90A}" type="sibTrans" cxnId="{7280EB1F-C4F8-4A73-9EE0-A6FA714A8074}">
      <dgm:prSet/>
      <dgm:spPr/>
      <dgm:t>
        <a:bodyPr/>
        <a:lstStyle/>
        <a:p>
          <a:endParaRPr lang="ru-RU"/>
        </a:p>
      </dgm:t>
    </dgm:pt>
    <dgm:pt modelId="{D0384B3B-9080-4E11-9D2A-0E1E439F4162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Уровневый подход </a:t>
          </a:r>
        </a:p>
      </dgm:t>
    </dgm:pt>
    <dgm:pt modelId="{E24F4F1D-754C-4347-BF4A-2CA79772C867}" type="parTrans" cxnId="{4FC5B22D-1D03-4526-8629-7CD61CCDDE55}">
      <dgm:prSet/>
      <dgm:spPr/>
      <dgm:t>
        <a:bodyPr/>
        <a:lstStyle/>
        <a:p>
          <a:endParaRPr lang="ru-RU"/>
        </a:p>
      </dgm:t>
    </dgm:pt>
    <dgm:pt modelId="{9B6DEA57-A51F-4A06-A602-8BEABE0C6761}" type="sibTrans" cxnId="{4FC5B22D-1D03-4526-8629-7CD61CCDDE55}">
      <dgm:prSet/>
      <dgm:spPr/>
      <dgm:t>
        <a:bodyPr/>
        <a:lstStyle/>
        <a:p>
          <a:endParaRPr lang="ru-RU"/>
        </a:p>
      </dgm:t>
    </dgm:pt>
    <dgm:pt modelId="{DDA4178D-1619-4771-937E-23229EA4C782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ниже базового</a:t>
          </a:r>
        </a:p>
      </dgm:t>
    </dgm:pt>
    <dgm:pt modelId="{CF147B4D-966F-4B43-B613-771CDBAD76E5}" type="parTrans" cxnId="{6F830275-3534-48D6-BADE-76F58A2665DB}">
      <dgm:prSet/>
      <dgm:spPr/>
      <dgm:t>
        <a:bodyPr/>
        <a:lstStyle/>
        <a:p>
          <a:endParaRPr lang="ru-RU"/>
        </a:p>
      </dgm:t>
    </dgm:pt>
    <dgm:pt modelId="{DF15FAA0-4383-4D3B-B80D-6BFEB400F3EA}" type="sibTrans" cxnId="{6F830275-3534-48D6-BADE-76F58A2665DB}">
      <dgm:prSet/>
      <dgm:spPr/>
      <dgm:t>
        <a:bodyPr/>
        <a:lstStyle/>
        <a:p>
          <a:endParaRPr lang="ru-RU"/>
        </a:p>
      </dgm:t>
    </dgm:pt>
    <dgm:pt modelId="{09D09F96-3874-40E4-A1CF-380370DF3670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уровень функциональной грамотности</a:t>
          </a:r>
        </a:p>
      </dgm:t>
    </dgm:pt>
    <dgm:pt modelId="{3046A253-5F81-4AEF-B264-5A114CC210B8}" type="parTrans" cxnId="{5375F948-8459-4896-9F03-0B99B3CD36C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1114524-2101-4CA4-9D14-9BB173E5A6DB}" type="sibTrans" cxnId="{5375F948-8459-4896-9F03-0B99B3CD36C9}">
      <dgm:prSet/>
      <dgm:spPr/>
      <dgm:t>
        <a:bodyPr/>
        <a:lstStyle/>
        <a:p>
          <a:endParaRPr lang="ru-RU"/>
        </a:p>
      </dgm:t>
    </dgm:pt>
    <dgm:pt modelId="{0EEAE0F1-56CC-4ED2-8B96-68650CDEA5B1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базовый</a:t>
          </a:r>
        </a:p>
      </dgm:t>
    </dgm:pt>
    <dgm:pt modelId="{81718115-ABB0-4261-852E-3EE9FE3364E2}" type="parTrans" cxnId="{2C9F3EA7-62AA-4216-BE31-9B54D26C7697}">
      <dgm:prSet/>
      <dgm:spPr/>
      <dgm:t>
        <a:bodyPr/>
        <a:lstStyle/>
        <a:p>
          <a:endParaRPr lang="ru-RU"/>
        </a:p>
      </dgm:t>
    </dgm:pt>
    <dgm:pt modelId="{A4E5B970-EBDC-40FF-8C98-32828A94071A}" type="sibTrans" cxnId="{2C9F3EA7-62AA-4216-BE31-9B54D26C7697}">
      <dgm:prSet/>
      <dgm:spPr/>
      <dgm:t>
        <a:bodyPr/>
        <a:lstStyle/>
        <a:p>
          <a:endParaRPr lang="ru-RU"/>
        </a:p>
      </dgm:t>
    </dgm:pt>
    <dgm:pt modelId="{4AFA8488-AD74-45E9-80D3-F7281BCB1603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выше базового</a:t>
          </a:r>
        </a:p>
      </dgm:t>
    </dgm:pt>
    <dgm:pt modelId="{EB893BFD-6386-4B94-B114-2FABC967B18D}" type="parTrans" cxnId="{3DD56D8C-D9F4-4093-B734-2E35810E7A3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681F90FB-C628-4AF4-8008-2FCD8B2F52FF}" type="sibTrans" cxnId="{3DD56D8C-D9F4-4093-B734-2E35810E7A35}">
      <dgm:prSet/>
      <dgm:spPr/>
      <dgm:t>
        <a:bodyPr/>
        <a:lstStyle/>
        <a:p>
          <a:endParaRPr lang="ru-RU"/>
        </a:p>
      </dgm:t>
    </dgm:pt>
    <dgm:pt modelId="{95CA1DB6-215D-46D7-99CB-3D9957F07472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300" dirty="0" err="1"/>
            <a:t>метапредметные</a:t>
          </a:r>
          <a:r>
            <a:rPr lang="ru-RU" sz="1300" dirty="0"/>
            <a:t> результаты </a:t>
          </a:r>
          <a:r>
            <a:rPr lang="ru-RU" sz="1600" b="1" dirty="0"/>
            <a:t>(познавательные</a:t>
          </a:r>
          <a:r>
            <a:rPr lang="ru-RU" sz="1300" dirty="0"/>
            <a:t>, коммуникативные, регулятивные УУД</a:t>
          </a:r>
        </a:p>
      </dgm:t>
    </dgm:pt>
    <dgm:pt modelId="{E98CCA09-EC3E-48AE-90E9-93F88AA1A71D}" type="parTrans" cxnId="{9F42F441-E1AB-4FC6-9FA0-2DBA85F8875B}">
      <dgm:prSet/>
      <dgm:spPr/>
      <dgm:t>
        <a:bodyPr/>
        <a:lstStyle/>
        <a:p>
          <a:endParaRPr lang="ru-RU"/>
        </a:p>
      </dgm:t>
    </dgm:pt>
    <dgm:pt modelId="{425B331F-859D-4F1F-BD2B-0336AC97DB8D}" type="sibTrans" cxnId="{9F42F441-E1AB-4FC6-9FA0-2DBA85F8875B}">
      <dgm:prSet/>
      <dgm:spPr/>
      <dgm:t>
        <a:bodyPr/>
        <a:lstStyle/>
        <a:p>
          <a:endParaRPr lang="ru-RU"/>
        </a:p>
      </dgm:t>
    </dgm:pt>
    <dgm:pt modelId="{8E3AAFCD-96AA-4379-B094-58B26036CA77}">
      <dgm:prSet/>
      <dgm:spPr>
        <a:ln>
          <a:solidFill>
            <a:schemeClr val="tx1"/>
          </a:solidFill>
        </a:ln>
      </dgm:spPr>
      <dgm:t>
        <a:bodyPr/>
        <a:lstStyle/>
        <a:p>
          <a:r>
            <a:rPr lang="ru-RU" dirty="0"/>
            <a:t>динамика показателей освоения знаний, умений и навыков;</a:t>
          </a:r>
        </a:p>
        <a:p>
          <a:r>
            <a:rPr lang="ru-RU" dirty="0"/>
            <a:t>…</a:t>
          </a:r>
        </a:p>
      </dgm:t>
    </dgm:pt>
    <dgm:pt modelId="{FEC2A25B-7803-427A-9C6C-01F129C35255}" type="parTrans" cxnId="{DC5637BA-A362-49D2-ADE1-35EC509AE8D9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54BCB866-88C5-4384-BC27-EB0FEE925F94}" type="sibTrans" cxnId="{DC5637BA-A362-49D2-ADE1-35EC509AE8D9}">
      <dgm:prSet/>
      <dgm:spPr/>
      <dgm:t>
        <a:bodyPr/>
        <a:lstStyle/>
        <a:p>
          <a:endParaRPr lang="ru-RU"/>
        </a:p>
      </dgm:t>
    </dgm:pt>
    <dgm:pt modelId="{359E991D-0FCB-4E25-A095-F9DDFB40B842}" type="pres">
      <dgm:prSet presAssocID="{3817719A-735C-408C-9E4F-AC8F6A9E86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FA899F-A896-40E6-B628-C2153DAEA3C2}" type="pres">
      <dgm:prSet presAssocID="{10254147-909D-4C4A-AE96-C04080920958}" presName="root" presStyleCnt="0"/>
      <dgm:spPr/>
    </dgm:pt>
    <dgm:pt modelId="{009F4254-B15D-4186-A43B-E3D2A057FBCA}" type="pres">
      <dgm:prSet presAssocID="{10254147-909D-4C4A-AE96-C04080920958}" presName="rootComposite" presStyleCnt="0"/>
      <dgm:spPr/>
    </dgm:pt>
    <dgm:pt modelId="{7214869B-D5AB-4213-9F0D-1194BD92E728}" type="pres">
      <dgm:prSet presAssocID="{10254147-909D-4C4A-AE96-C04080920958}" presName="rootText" presStyleLbl="node1" presStyleIdx="0" presStyleCnt="3" custScaleX="124733"/>
      <dgm:spPr/>
    </dgm:pt>
    <dgm:pt modelId="{0CD5A1A6-0C9A-40E2-BB68-42E7E8AB91BD}" type="pres">
      <dgm:prSet presAssocID="{10254147-909D-4C4A-AE96-C04080920958}" presName="rootConnector" presStyleLbl="node1" presStyleIdx="0" presStyleCnt="3"/>
      <dgm:spPr/>
    </dgm:pt>
    <dgm:pt modelId="{8E85DBA5-994D-467B-A056-01526C89D320}" type="pres">
      <dgm:prSet presAssocID="{10254147-909D-4C4A-AE96-C04080920958}" presName="childShape" presStyleCnt="0"/>
      <dgm:spPr/>
    </dgm:pt>
    <dgm:pt modelId="{980305C8-64BF-4D3D-8318-6F31298CC95C}" type="pres">
      <dgm:prSet presAssocID="{65B22F5B-B6E7-4A28-9BC6-73FC50632AC3}" presName="Name13" presStyleLbl="parChTrans1D2" presStyleIdx="0" presStyleCnt="8"/>
      <dgm:spPr/>
    </dgm:pt>
    <dgm:pt modelId="{ECF351F0-E37A-4669-96AA-3480D083467E}" type="pres">
      <dgm:prSet presAssocID="{6687AB26-1D10-4C32-B71E-4ABA460A40A8}" presName="childText" presStyleLbl="bgAcc1" presStyleIdx="0" presStyleCnt="8" custScaleX="127716" custScaleY="130309">
        <dgm:presLayoutVars>
          <dgm:bulletEnabled val="1"/>
        </dgm:presLayoutVars>
      </dgm:prSet>
      <dgm:spPr/>
    </dgm:pt>
    <dgm:pt modelId="{0E59F3AA-3A51-45E7-B797-B00D369F0D07}" type="pres">
      <dgm:prSet presAssocID="{3046A253-5F81-4AEF-B264-5A114CC210B8}" presName="Name13" presStyleLbl="parChTrans1D2" presStyleIdx="1" presStyleCnt="8"/>
      <dgm:spPr/>
    </dgm:pt>
    <dgm:pt modelId="{6F1C752D-1DD7-406A-8545-71AAE63B59A4}" type="pres">
      <dgm:prSet presAssocID="{09D09F96-3874-40E4-A1CF-380370DF3670}" presName="childText" presStyleLbl="bgAcc1" presStyleIdx="1" presStyleCnt="8" custScaleX="131174" custLinFactNeighborX="-1523" custLinFactNeighborY="-2437">
        <dgm:presLayoutVars>
          <dgm:bulletEnabled val="1"/>
        </dgm:presLayoutVars>
      </dgm:prSet>
      <dgm:spPr/>
    </dgm:pt>
    <dgm:pt modelId="{3EDD003F-FA34-45C1-BFB2-35FC0BC32F1B}" type="pres">
      <dgm:prSet presAssocID="{D0384B3B-9080-4E11-9D2A-0E1E439F4162}" presName="root" presStyleCnt="0"/>
      <dgm:spPr/>
    </dgm:pt>
    <dgm:pt modelId="{CD305AB6-DD63-4A2E-9972-B769873CC727}" type="pres">
      <dgm:prSet presAssocID="{D0384B3B-9080-4E11-9D2A-0E1E439F4162}" presName="rootComposite" presStyleCnt="0"/>
      <dgm:spPr/>
    </dgm:pt>
    <dgm:pt modelId="{908E1C63-549A-4BD3-B218-07B982E4CB19}" type="pres">
      <dgm:prSet presAssocID="{D0384B3B-9080-4E11-9D2A-0E1E439F4162}" presName="rootText" presStyleLbl="node1" presStyleIdx="1" presStyleCnt="3"/>
      <dgm:spPr/>
    </dgm:pt>
    <dgm:pt modelId="{646A0181-E3BC-44FC-9826-E6B2A63C6C5F}" type="pres">
      <dgm:prSet presAssocID="{D0384B3B-9080-4E11-9D2A-0E1E439F4162}" presName="rootConnector" presStyleLbl="node1" presStyleIdx="1" presStyleCnt="3"/>
      <dgm:spPr/>
    </dgm:pt>
    <dgm:pt modelId="{2D9E0509-EB4D-4AB7-92B8-3CC2E5DEBD12}" type="pres">
      <dgm:prSet presAssocID="{D0384B3B-9080-4E11-9D2A-0E1E439F4162}" presName="childShape" presStyleCnt="0"/>
      <dgm:spPr/>
    </dgm:pt>
    <dgm:pt modelId="{E919E332-1F0E-49F4-A14D-5B41BC8A0B08}" type="pres">
      <dgm:prSet presAssocID="{CF147B4D-966F-4B43-B613-771CDBAD76E5}" presName="Name13" presStyleLbl="parChTrans1D2" presStyleIdx="2" presStyleCnt="8"/>
      <dgm:spPr/>
    </dgm:pt>
    <dgm:pt modelId="{03BC51A7-F97D-4A7D-A07E-21765D530368}" type="pres">
      <dgm:prSet presAssocID="{DDA4178D-1619-4771-937E-23229EA4C782}" presName="childText" presStyleLbl="bgAcc1" presStyleIdx="2" presStyleCnt="8">
        <dgm:presLayoutVars>
          <dgm:bulletEnabled val="1"/>
        </dgm:presLayoutVars>
      </dgm:prSet>
      <dgm:spPr/>
    </dgm:pt>
    <dgm:pt modelId="{995FAB8E-E1FA-4F3A-8FB9-6110C98EED7E}" type="pres">
      <dgm:prSet presAssocID="{81718115-ABB0-4261-852E-3EE9FE3364E2}" presName="Name13" presStyleLbl="parChTrans1D2" presStyleIdx="3" presStyleCnt="8"/>
      <dgm:spPr/>
    </dgm:pt>
    <dgm:pt modelId="{B1D70CA3-DD81-4C63-944D-D8E24091FF8C}" type="pres">
      <dgm:prSet presAssocID="{0EEAE0F1-56CC-4ED2-8B96-68650CDEA5B1}" presName="childText" presStyleLbl="bgAcc1" presStyleIdx="3" presStyleCnt="8" custLinFactNeighborX="-761" custLinFactNeighborY="-3655">
        <dgm:presLayoutVars>
          <dgm:bulletEnabled val="1"/>
        </dgm:presLayoutVars>
      </dgm:prSet>
      <dgm:spPr/>
    </dgm:pt>
    <dgm:pt modelId="{94C3E42F-307E-48E8-BB53-AFDB6F1AA824}" type="pres">
      <dgm:prSet presAssocID="{EB893BFD-6386-4B94-B114-2FABC967B18D}" presName="Name13" presStyleLbl="parChTrans1D2" presStyleIdx="4" presStyleCnt="8"/>
      <dgm:spPr/>
    </dgm:pt>
    <dgm:pt modelId="{0D4623D0-3991-430B-807A-90A1BA6B29D8}" type="pres">
      <dgm:prSet presAssocID="{4AFA8488-AD74-45E9-80D3-F7281BCB1603}" presName="childText" presStyleLbl="bgAcc1" presStyleIdx="4" presStyleCnt="8" custLinFactNeighborX="-1523" custLinFactNeighborY="-8528">
        <dgm:presLayoutVars>
          <dgm:bulletEnabled val="1"/>
        </dgm:presLayoutVars>
      </dgm:prSet>
      <dgm:spPr/>
    </dgm:pt>
    <dgm:pt modelId="{5A9C76BC-AD2A-41C9-A001-E8CE17D63B23}" type="pres">
      <dgm:prSet presAssocID="{3C5DBD3E-E7FD-44F0-ABE1-C6CC7B27E5D9}" presName="root" presStyleCnt="0"/>
      <dgm:spPr/>
    </dgm:pt>
    <dgm:pt modelId="{099B9B3A-6479-40D9-AB2E-9B33D8B6CE1C}" type="pres">
      <dgm:prSet presAssocID="{3C5DBD3E-E7FD-44F0-ABE1-C6CC7B27E5D9}" presName="rootComposite" presStyleCnt="0"/>
      <dgm:spPr/>
    </dgm:pt>
    <dgm:pt modelId="{8C1B370D-A307-4A60-9F57-890271A08083}" type="pres">
      <dgm:prSet presAssocID="{3C5DBD3E-E7FD-44F0-ABE1-C6CC7B27E5D9}" presName="rootText" presStyleLbl="node1" presStyleIdx="2" presStyleCnt="3" custScaleX="168220"/>
      <dgm:spPr/>
    </dgm:pt>
    <dgm:pt modelId="{091DA222-044F-4266-BA0E-86789A67777D}" type="pres">
      <dgm:prSet presAssocID="{3C5DBD3E-E7FD-44F0-ABE1-C6CC7B27E5D9}" presName="rootConnector" presStyleLbl="node1" presStyleIdx="2" presStyleCnt="3"/>
      <dgm:spPr/>
    </dgm:pt>
    <dgm:pt modelId="{A15F4492-3C37-49E6-A5EB-FC4E29B8C730}" type="pres">
      <dgm:prSet presAssocID="{3C5DBD3E-E7FD-44F0-ABE1-C6CC7B27E5D9}" presName="childShape" presStyleCnt="0"/>
      <dgm:spPr/>
    </dgm:pt>
    <dgm:pt modelId="{2EF0050F-394F-42DF-ABBE-A6499B058616}" type="pres">
      <dgm:prSet presAssocID="{C734478B-E9FC-4AF2-AD7C-1D16BF964C05}" presName="Name13" presStyleLbl="parChTrans1D2" presStyleIdx="5" presStyleCnt="8"/>
      <dgm:spPr/>
    </dgm:pt>
    <dgm:pt modelId="{71416023-5F55-4742-94F5-8FAA6B892D83}" type="pres">
      <dgm:prSet presAssocID="{F2734AB1-958C-4AFD-A847-902F63BD5A3C}" presName="childText" presStyleLbl="bgAcc1" presStyleIdx="5" presStyleCnt="8" custScaleX="169004" custScaleY="106126">
        <dgm:presLayoutVars>
          <dgm:bulletEnabled val="1"/>
        </dgm:presLayoutVars>
      </dgm:prSet>
      <dgm:spPr/>
    </dgm:pt>
    <dgm:pt modelId="{07958A33-F819-4078-9D98-49DD617FFF81}" type="pres">
      <dgm:prSet presAssocID="{E98CCA09-EC3E-48AE-90E9-93F88AA1A71D}" presName="Name13" presStyleLbl="parChTrans1D2" presStyleIdx="6" presStyleCnt="8"/>
      <dgm:spPr/>
    </dgm:pt>
    <dgm:pt modelId="{116E5E95-A266-4032-B8EE-E136F1D31FD5}" type="pres">
      <dgm:prSet presAssocID="{95CA1DB6-215D-46D7-99CB-3D9957F07472}" presName="childText" presStyleLbl="bgAcc1" presStyleIdx="6" presStyleCnt="8" custScaleX="166699" custScaleY="98683">
        <dgm:presLayoutVars>
          <dgm:bulletEnabled val="1"/>
        </dgm:presLayoutVars>
      </dgm:prSet>
      <dgm:spPr/>
    </dgm:pt>
    <dgm:pt modelId="{DE92F59F-EDFE-435F-8FC1-A74A784C1AEA}" type="pres">
      <dgm:prSet presAssocID="{FEC2A25B-7803-427A-9C6C-01F129C35255}" presName="Name13" presStyleLbl="parChTrans1D2" presStyleIdx="7" presStyleCnt="8"/>
      <dgm:spPr/>
    </dgm:pt>
    <dgm:pt modelId="{C1B76774-7BB1-4EBF-9A45-23B219357CCD}" type="pres">
      <dgm:prSet presAssocID="{8E3AAFCD-96AA-4379-B094-58B26036CA77}" presName="childText" presStyleLbl="bgAcc1" presStyleIdx="7" presStyleCnt="8" custScaleX="169004">
        <dgm:presLayoutVars>
          <dgm:bulletEnabled val="1"/>
        </dgm:presLayoutVars>
      </dgm:prSet>
      <dgm:spPr/>
    </dgm:pt>
  </dgm:ptLst>
  <dgm:cxnLst>
    <dgm:cxn modelId="{76A59603-30FA-41ED-BC9C-5D202C51CFE1}" type="presOf" srcId="{F2734AB1-958C-4AFD-A847-902F63BD5A3C}" destId="{71416023-5F55-4742-94F5-8FAA6B892D83}" srcOrd="0" destOrd="0" presId="urn:microsoft.com/office/officeart/2005/8/layout/hierarchy3"/>
    <dgm:cxn modelId="{F5E47315-E16D-4529-990C-77804694E441}" type="presOf" srcId="{D0384B3B-9080-4E11-9D2A-0E1E439F4162}" destId="{908E1C63-549A-4BD3-B218-07B982E4CB19}" srcOrd="0" destOrd="0" presId="urn:microsoft.com/office/officeart/2005/8/layout/hierarchy3"/>
    <dgm:cxn modelId="{7280EB1F-C4F8-4A73-9EE0-A6FA714A8074}" srcId="{3C5DBD3E-E7FD-44F0-ABE1-C6CC7B27E5D9}" destId="{F2734AB1-958C-4AFD-A847-902F63BD5A3C}" srcOrd="0" destOrd="0" parTransId="{C734478B-E9FC-4AF2-AD7C-1D16BF964C05}" sibTransId="{14C9DD1E-7B1B-461A-B50B-D7888F05D90A}"/>
    <dgm:cxn modelId="{4FC5B22D-1D03-4526-8629-7CD61CCDDE55}" srcId="{3817719A-735C-408C-9E4F-AC8F6A9E86A4}" destId="{D0384B3B-9080-4E11-9D2A-0E1E439F4162}" srcOrd="1" destOrd="0" parTransId="{E24F4F1D-754C-4347-BF4A-2CA79772C867}" sibTransId="{9B6DEA57-A51F-4A06-A602-8BEABE0C6761}"/>
    <dgm:cxn modelId="{CDA1922F-F65C-41C3-A199-4B1660FD7312}" type="presOf" srcId="{3817719A-735C-408C-9E4F-AC8F6A9E86A4}" destId="{359E991D-0FCB-4E25-A095-F9DDFB40B842}" srcOrd="0" destOrd="0" presId="urn:microsoft.com/office/officeart/2005/8/layout/hierarchy3"/>
    <dgm:cxn modelId="{D08F5C40-7CCC-42F4-8BE1-01A419FC0965}" srcId="{3817719A-735C-408C-9E4F-AC8F6A9E86A4}" destId="{10254147-909D-4C4A-AE96-C04080920958}" srcOrd="0" destOrd="0" parTransId="{CBE69784-48BA-499A-B57D-6FDA3A73319E}" sibTransId="{F3B5D1A3-5D2E-4B77-9A9E-B70F91558FB7}"/>
    <dgm:cxn modelId="{9F42F441-E1AB-4FC6-9FA0-2DBA85F8875B}" srcId="{3C5DBD3E-E7FD-44F0-ABE1-C6CC7B27E5D9}" destId="{95CA1DB6-215D-46D7-99CB-3D9957F07472}" srcOrd="1" destOrd="0" parTransId="{E98CCA09-EC3E-48AE-90E9-93F88AA1A71D}" sibTransId="{425B331F-859D-4F1F-BD2B-0336AC97DB8D}"/>
    <dgm:cxn modelId="{5375F948-8459-4896-9F03-0B99B3CD36C9}" srcId="{10254147-909D-4C4A-AE96-C04080920958}" destId="{09D09F96-3874-40E4-A1CF-380370DF3670}" srcOrd="1" destOrd="0" parTransId="{3046A253-5F81-4AEF-B264-5A114CC210B8}" sibTransId="{D1114524-2101-4CA4-9D14-9BB173E5A6DB}"/>
    <dgm:cxn modelId="{6F830275-3534-48D6-BADE-76F58A2665DB}" srcId="{D0384B3B-9080-4E11-9D2A-0E1E439F4162}" destId="{DDA4178D-1619-4771-937E-23229EA4C782}" srcOrd="0" destOrd="0" parTransId="{CF147B4D-966F-4B43-B613-771CDBAD76E5}" sibTransId="{DF15FAA0-4383-4D3B-B80D-6BFEB400F3EA}"/>
    <dgm:cxn modelId="{19625D78-8C42-4544-871B-42CDD3D13ABA}" type="presOf" srcId="{0EEAE0F1-56CC-4ED2-8B96-68650CDEA5B1}" destId="{B1D70CA3-DD81-4C63-944D-D8E24091FF8C}" srcOrd="0" destOrd="0" presId="urn:microsoft.com/office/officeart/2005/8/layout/hierarchy3"/>
    <dgm:cxn modelId="{26EBE684-0896-483B-86C3-6D844B2447F6}" srcId="{10254147-909D-4C4A-AE96-C04080920958}" destId="{6687AB26-1D10-4C32-B71E-4ABA460A40A8}" srcOrd="0" destOrd="0" parTransId="{65B22F5B-B6E7-4A28-9BC6-73FC50632AC3}" sibTransId="{A2E4C2E1-11EC-43A0-A121-8B516E3DC9BB}"/>
    <dgm:cxn modelId="{3DD56D8C-D9F4-4093-B734-2E35810E7A35}" srcId="{D0384B3B-9080-4E11-9D2A-0E1E439F4162}" destId="{4AFA8488-AD74-45E9-80D3-F7281BCB1603}" srcOrd="2" destOrd="0" parTransId="{EB893BFD-6386-4B94-B114-2FABC967B18D}" sibTransId="{681F90FB-C628-4AF4-8008-2FCD8B2F52FF}"/>
    <dgm:cxn modelId="{59C4A98C-8773-460B-8373-7050E8F4215F}" type="presOf" srcId="{95CA1DB6-215D-46D7-99CB-3D9957F07472}" destId="{116E5E95-A266-4032-B8EE-E136F1D31FD5}" srcOrd="0" destOrd="0" presId="urn:microsoft.com/office/officeart/2005/8/layout/hierarchy3"/>
    <dgm:cxn modelId="{FDBB8593-0A86-4919-951E-A2CE6A99F2E0}" type="presOf" srcId="{E98CCA09-EC3E-48AE-90E9-93F88AA1A71D}" destId="{07958A33-F819-4078-9D98-49DD617FFF81}" srcOrd="0" destOrd="0" presId="urn:microsoft.com/office/officeart/2005/8/layout/hierarchy3"/>
    <dgm:cxn modelId="{25282297-7AC5-44B7-BA46-2C6840F1A2F4}" type="presOf" srcId="{CF147B4D-966F-4B43-B613-771CDBAD76E5}" destId="{E919E332-1F0E-49F4-A14D-5B41BC8A0B08}" srcOrd="0" destOrd="0" presId="urn:microsoft.com/office/officeart/2005/8/layout/hierarchy3"/>
    <dgm:cxn modelId="{F138869A-11F7-4D7E-8F67-AE98675EAB75}" type="presOf" srcId="{3C5DBD3E-E7FD-44F0-ABE1-C6CC7B27E5D9}" destId="{8C1B370D-A307-4A60-9F57-890271A08083}" srcOrd="0" destOrd="0" presId="urn:microsoft.com/office/officeart/2005/8/layout/hierarchy3"/>
    <dgm:cxn modelId="{E1D6F49A-175C-4C4F-B1A8-8F0F5311E2C1}" type="presOf" srcId="{EB893BFD-6386-4B94-B114-2FABC967B18D}" destId="{94C3E42F-307E-48E8-BB53-AFDB6F1AA824}" srcOrd="0" destOrd="0" presId="urn:microsoft.com/office/officeart/2005/8/layout/hierarchy3"/>
    <dgm:cxn modelId="{D5D24D9B-0766-4DCF-B846-8607F01145F7}" type="presOf" srcId="{4AFA8488-AD74-45E9-80D3-F7281BCB1603}" destId="{0D4623D0-3991-430B-807A-90A1BA6B29D8}" srcOrd="0" destOrd="0" presId="urn:microsoft.com/office/officeart/2005/8/layout/hierarchy3"/>
    <dgm:cxn modelId="{F3D230A7-BB0C-49F7-B2F8-FA163D3FC801}" type="presOf" srcId="{DDA4178D-1619-4771-937E-23229EA4C782}" destId="{03BC51A7-F97D-4A7D-A07E-21765D530368}" srcOrd="0" destOrd="0" presId="urn:microsoft.com/office/officeart/2005/8/layout/hierarchy3"/>
    <dgm:cxn modelId="{2C9F3EA7-62AA-4216-BE31-9B54D26C7697}" srcId="{D0384B3B-9080-4E11-9D2A-0E1E439F4162}" destId="{0EEAE0F1-56CC-4ED2-8B96-68650CDEA5B1}" srcOrd="1" destOrd="0" parTransId="{81718115-ABB0-4261-852E-3EE9FE3364E2}" sibTransId="{A4E5B970-EBDC-40FF-8C98-32828A94071A}"/>
    <dgm:cxn modelId="{BB9BB5A8-266F-4337-B376-5CF1642B3226}" type="presOf" srcId="{65B22F5B-B6E7-4A28-9BC6-73FC50632AC3}" destId="{980305C8-64BF-4D3D-8318-6F31298CC95C}" srcOrd="0" destOrd="0" presId="urn:microsoft.com/office/officeart/2005/8/layout/hierarchy3"/>
    <dgm:cxn modelId="{0FBADDA8-FC97-49FC-B896-F00B9509B9DF}" type="presOf" srcId="{6687AB26-1D10-4C32-B71E-4ABA460A40A8}" destId="{ECF351F0-E37A-4669-96AA-3480D083467E}" srcOrd="0" destOrd="0" presId="urn:microsoft.com/office/officeart/2005/8/layout/hierarchy3"/>
    <dgm:cxn modelId="{E34C6FB2-50B7-49CD-8843-17CCED856B70}" type="presOf" srcId="{3046A253-5F81-4AEF-B264-5A114CC210B8}" destId="{0E59F3AA-3A51-45E7-B797-B00D369F0D07}" srcOrd="0" destOrd="0" presId="urn:microsoft.com/office/officeart/2005/8/layout/hierarchy3"/>
    <dgm:cxn modelId="{2A5C24B6-81B7-46FF-87E0-CAD5D17EB729}" srcId="{3817719A-735C-408C-9E4F-AC8F6A9E86A4}" destId="{3C5DBD3E-E7FD-44F0-ABE1-C6CC7B27E5D9}" srcOrd="2" destOrd="0" parTransId="{B3487B9F-7529-4101-8C18-C9E6DB583D4E}" sibTransId="{5744FEB3-416C-4270-B9AC-E42492492272}"/>
    <dgm:cxn modelId="{DC5637BA-A362-49D2-ADE1-35EC509AE8D9}" srcId="{3C5DBD3E-E7FD-44F0-ABE1-C6CC7B27E5D9}" destId="{8E3AAFCD-96AA-4379-B094-58B26036CA77}" srcOrd="2" destOrd="0" parTransId="{FEC2A25B-7803-427A-9C6C-01F129C35255}" sibTransId="{54BCB866-88C5-4384-BC27-EB0FEE925F94}"/>
    <dgm:cxn modelId="{42B999C0-0137-4B13-9F81-AF09274609F8}" type="presOf" srcId="{8E3AAFCD-96AA-4379-B094-58B26036CA77}" destId="{C1B76774-7BB1-4EBF-9A45-23B219357CCD}" srcOrd="0" destOrd="0" presId="urn:microsoft.com/office/officeart/2005/8/layout/hierarchy3"/>
    <dgm:cxn modelId="{32550FCA-F751-4160-B736-DA06B13DAC63}" type="presOf" srcId="{3C5DBD3E-E7FD-44F0-ABE1-C6CC7B27E5D9}" destId="{091DA222-044F-4266-BA0E-86789A67777D}" srcOrd="1" destOrd="0" presId="urn:microsoft.com/office/officeart/2005/8/layout/hierarchy3"/>
    <dgm:cxn modelId="{363830CB-EADD-4FEB-963B-80ADBEA30415}" type="presOf" srcId="{09D09F96-3874-40E4-A1CF-380370DF3670}" destId="{6F1C752D-1DD7-406A-8545-71AAE63B59A4}" srcOrd="0" destOrd="0" presId="urn:microsoft.com/office/officeart/2005/8/layout/hierarchy3"/>
    <dgm:cxn modelId="{B68295D3-E7A3-47CB-943C-2E3337F37820}" type="presOf" srcId="{10254147-909D-4C4A-AE96-C04080920958}" destId="{7214869B-D5AB-4213-9F0D-1194BD92E728}" srcOrd="0" destOrd="0" presId="urn:microsoft.com/office/officeart/2005/8/layout/hierarchy3"/>
    <dgm:cxn modelId="{B0F99AD7-2945-4D29-928D-5B9899B53BDE}" type="presOf" srcId="{FEC2A25B-7803-427A-9C6C-01F129C35255}" destId="{DE92F59F-EDFE-435F-8FC1-A74A784C1AEA}" srcOrd="0" destOrd="0" presId="urn:microsoft.com/office/officeart/2005/8/layout/hierarchy3"/>
    <dgm:cxn modelId="{F18329D8-894A-4A32-B977-40E3F4C5339D}" type="presOf" srcId="{10254147-909D-4C4A-AE96-C04080920958}" destId="{0CD5A1A6-0C9A-40E2-BB68-42E7E8AB91BD}" srcOrd="1" destOrd="0" presId="urn:microsoft.com/office/officeart/2005/8/layout/hierarchy3"/>
    <dgm:cxn modelId="{4ACD78D8-C74A-42F6-85BC-5B6207DC9481}" type="presOf" srcId="{81718115-ABB0-4261-852E-3EE9FE3364E2}" destId="{995FAB8E-E1FA-4F3A-8FB9-6110C98EED7E}" srcOrd="0" destOrd="0" presId="urn:microsoft.com/office/officeart/2005/8/layout/hierarchy3"/>
    <dgm:cxn modelId="{18E99AE5-CF9D-49F5-A605-182AEF29F48A}" type="presOf" srcId="{D0384B3B-9080-4E11-9D2A-0E1E439F4162}" destId="{646A0181-E3BC-44FC-9826-E6B2A63C6C5F}" srcOrd="1" destOrd="0" presId="urn:microsoft.com/office/officeart/2005/8/layout/hierarchy3"/>
    <dgm:cxn modelId="{90894EF5-C6A9-414F-A374-0E2EE5108F9B}" type="presOf" srcId="{C734478B-E9FC-4AF2-AD7C-1D16BF964C05}" destId="{2EF0050F-394F-42DF-ABBE-A6499B058616}" srcOrd="0" destOrd="0" presId="urn:microsoft.com/office/officeart/2005/8/layout/hierarchy3"/>
    <dgm:cxn modelId="{057FDDEB-AE43-46AE-A187-0312EE559681}" type="presParOf" srcId="{359E991D-0FCB-4E25-A095-F9DDFB40B842}" destId="{85FA899F-A896-40E6-B628-C2153DAEA3C2}" srcOrd="0" destOrd="0" presId="urn:microsoft.com/office/officeart/2005/8/layout/hierarchy3"/>
    <dgm:cxn modelId="{799E8D60-CD7B-4751-8706-C1926BB4D043}" type="presParOf" srcId="{85FA899F-A896-40E6-B628-C2153DAEA3C2}" destId="{009F4254-B15D-4186-A43B-E3D2A057FBCA}" srcOrd="0" destOrd="0" presId="urn:microsoft.com/office/officeart/2005/8/layout/hierarchy3"/>
    <dgm:cxn modelId="{8BA640AC-6A7E-487B-8BD0-97C5B284C5FC}" type="presParOf" srcId="{009F4254-B15D-4186-A43B-E3D2A057FBCA}" destId="{7214869B-D5AB-4213-9F0D-1194BD92E728}" srcOrd="0" destOrd="0" presId="urn:microsoft.com/office/officeart/2005/8/layout/hierarchy3"/>
    <dgm:cxn modelId="{6912FCD0-6115-4A9C-A063-9CAC6188B5EC}" type="presParOf" srcId="{009F4254-B15D-4186-A43B-E3D2A057FBCA}" destId="{0CD5A1A6-0C9A-40E2-BB68-42E7E8AB91BD}" srcOrd="1" destOrd="0" presId="urn:microsoft.com/office/officeart/2005/8/layout/hierarchy3"/>
    <dgm:cxn modelId="{D29B9E49-11AB-4666-A5B2-EFB7B0726CC3}" type="presParOf" srcId="{85FA899F-A896-40E6-B628-C2153DAEA3C2}" destId="{8E85DBA5-994D-467B-A056-01526C89D320}" srcOrd="1" destOrd="0" presId="urn:microsoft.com/office/officeart/2005/8/layout/hierarchy3"/>
    <dgm:cxn modelId="{676F70BE-4856-4AF4-9444-14A795018CEC}" type="presParOf" srcId="{8E85DBA5-994D-467B-A056-01526C89D320}" destId="{980305C8-64BF-4D3D-8318-6F31298CC95C}" srcOrd="0" destOrd="0" presId="urn:microsoft.com/office/officeart/2005/8/layout/hierarchy3"/>
    <dgm:cxn modelId="{71CF799C-4C77-4D8F-AD99-0BE8AD2B466B}" type="presParOf" srcId="{8E85DBA5-994D-467B-A056-01526C89D320}" destId="{ECF351F0-E37A-4669-96AA-3480D083467E}" srcOrd="1" destOrd="0" presId="urn:microsoft.com/office/officeart/2005/8/layout/hierarchy3"/>
    <dgm:cxn modelId="{9C395A08-D921-426B-9401-EDE377C4BA1D}" type="presParOf" srcId="{8E85DBA5-994D-467B-A056-01526C89D320}" destId="{0E59F3AA-3A51-45E7-B797-B00D369F0D07}" srcOrd="2" destOrd="0" presId="urn:microsoft.com/office/officeart/2005/8/layout/hierarchy3"/>
    <dgm:cxn modelId="{75E9FEAB-DF22-4520-A01B-6A205DC88DCF}" type="presParOf" srcId="{8E85DBA5-994D-467B-A056-01526C89D320}" destId="{6F1C752D-1DD7-406A-8545-71AAE63B59A4}" srcOrd="3" destOrd="0" presId="urn:microsoft.com/office/officeart/2005/8/layout/hierarchy3"/>
    <dgm:cxn modelId="{BFDDE57F-CB60-4698-943C-B8DA6C419B27}" type="presParOf" srcId="{359E991D-0FCB-4E25-A095-F9DDFB40B842}" destId="{3EDD003F-FA34-45C1-BFB2-35FC0BC32F1B}" srcOrd="1" destOrd="0" presId="urn:microsoft.com/office/officeart/2005/8/layout/hierarchy3"/>
    <dgm:cxn modelId="{81907C7B-7A8D-40D2-834A-D57AFB02F9A6}" type="presParOf" srcId="{3EDD003F-FA34-45C1-BFB2-35FC0BC32F1B}" destId="{CD305AB6-DD63-4A2E-9972-B769873CC727}" srcOrd="0" destOrd="0" presId="urn:microsoft.com/office/officeart/2005/8/layout/hierarchy3"/>
    <dgm:cxn modelId="{C4434244-EA06-472F-9B31-E8F58BC0D043}" type="presParOf" srcId="{CD305AB6-DD63-4A2E-9972-B769873CC727}" destId="{908E1C63-549A-4BD3-B218-07B982E4CB19}" srcOrd="0" destOrd="0" presId="urn:microsoft.com/office/officeart/2005/8/layout/hierarchy3"/>
    <dgm:cxn modelId="{A96FD180-5F44-4D3C-AB08-DE372B8CFD2E}" type="presParOf" srcId="{CD305AB6-DD63-4A2E-9972-B769873CC727}" destId="{646A0181-E3BC-44FC-9826-E6B2A63C6C5F}" srcOrd="1" destOrd="0" presId="urn:microsoft.com/office/officeart/2005/8/layout/hierarchy3"/>
    <dgm:cxn modelId="{04981445-CD04-40D6-A5E6-FE212C2B6ADA}" type="presParOf" srcId="{3EDD003F-FA34-45C1-BFB2-35FC0BC32F1B}" destId="{2D9E0509-EB4D-4AB7-92B8-3CC2E5DEBD12}" srcOrd="1" destOrd="0" presId="urn:microsoft.com/office/officeart/2005/8/layout/hierarchy3"/>
    <dgm:cxn modelId="{471EDF3E-853D-41B2-99C0-9190991A9252}" type="presParOf" srcId="{2D9E0509-EB4D-4AB7-92B8-3CC2E5DEBD12}" destId="{E919E332-1F0E-49F4-A14D-5B41BC8A0B08}" srcOrd="0" destOrd="0" presId="urn:microsoft.com/office/officeart/2005/8/layout/hierarchy3"/>
    <dgm:cxn modelId="{E16D0037-7B2F-4675-A8B6-70FA4BA87CBD}" type="presParOf" srcId="{2D9E0509-EB4D-4AB7-92B8-3CC2E5DEBD12}" destId="{03BC51A7-F97D-4A7D-A07E-21765D530368}" srcOrd="1" destOrd="0" presId="urn:microsoft.com/office/officeart/2005/8/layout/hierarchy3"/>
    <dgm:cxn modelId="{43787B5F-2CB8-4004-872D-0D4BF56BE202}" type="presParOf" srcId="{2D9E0509-EB4D-4AB7-92B8-3CC2E5DEBD12}" destId="{995FAB8E-E1FA-4F3A-8FB9-6110C98EED7E}" srcOrd="2" destOrd="0" presId="urn:microsoft.com/office/officeart/2005/8/layout/hierarchy3"/>
    <dgm:cxn modelId="{A4D307E9-D3D4-40FD-8B50-BE0FCA79618D}" type="presParOf" srcId="{2D9E0509-EB4D-4AB7-92B8-3CC2E5DEBD12}" destId="{B1D70CA3-DD81-4C63-944D-D8E24091FF8C}" srcOrd="3" destOrd="0" presId="urn:microsoft.com/office/officeart/2005/8/layout/hierarchy3"/>
    <dgm:cxn modelId="{0048B084-1956-4D2B-9824-E7576F9B51F5}" type="presParOf" srcId="{2D9E0509-EB4D-4AB7-92B8-3CC2E5DEBD12}" destId="{94C3E42F-307E-48E8-BB53-AFDB6F1AA824}" srcOrd="4" destOrd="0" presId="urn:microsoft.com/office/officeart/2005/8/layout/hierarchy3"/>
    <dgm:cxn modelId="{16A75369-4D91-422B-A397-F8B8920485AE}" type="presParOf" srcId="{2D9E0509-EB4D-4AB7-92B8-3CC2E5DEBD12}" destId="{0D4623D0-3991-430B-807A-90A1BA6B29D8}" srcOrd="5" destOrd="0" presId="urn:microsoft.com/office/officeart/2005/8/layout/hierarchy3"/>
    <dgm:cxn modelId="{895A4529-93AB-447A-AC10-9A2F351FC88F}" type="presParOf" srcId="{359E991D-0FCB-4E25-A095-F9DDFB40B842}" destId="{5A9C76BC-AD2A-41C9-A001-E8CE17D63B23}" srcOrd="2" destOrd="0" presId="urn:microsoft.com/office/officeart/2005/8/layout/hierarchy3"/>
    <dgm:cxn modelId="{46EBC4D1-EC02-4873-929A-F8398839D7BE}" type="presParOf" srcId="{5A9C76BC-AD2A-41C9-A001-E8CE17D63B23}" destId="{099B9B3A-6479-40D9-AB2E-9B33D8B6CE1C}" srcOrd="0" destOrd="0" presId="urn:microsoft.com/office/officeart/2005/8/layout/hierarchy3"/>
    <dgm:cxn modelId="{C1AD0A3F-CF23-44D1-BE1D-BD66C9F59307}" type="presParOf" srcId="{099B9B3A-6479-40D9-AB2E-9B33D8B6CE1C}" destId="{8C1B370D-A307-4A60-9F57-890271A08083}" srcOrd="0" destOrd="0" presId="urn:microsoft.com/office/officeart/2005/8/layout/hierarchy3"/>
    <dgm:cxn modelId="{FB854FC3-A2E2-4D41-BD16-EED0D666C103}" type="presParOf" srcId="{099B9B3A-6479-40D9-AB2E-9B33D8B6CE1C}" destId="{091DA222-044F-4266-BA0E-86789A67777D}" srcOrd="1" destOrd="0" presId="urn:microsoft.com/office/officeart/2005/8/layout/hierarchy3"/>
    <dgm:cxn modelId="{16E1B7EE-CF34-4FFB-BF3E-27D7D9B226CE}" type="presParOf" srcId="{5A9C76BC-AD2A-41C9-A001-E8CE17D63B23}" destId="{A15F4492-3C37-49E6-A5EB-FC4E29B8C730}" srcOrd="1" destOrd="0" presId="urn:microsoft.com/office/officeart/2005/8/layout/hierarchy3"/>
    <dgm:cxn modelId="{EB0AD624-94B3-4332-BF13-3416841A6BEF}" type="presParOf" srcId="{A15F4492-3C37-49E6-A5EB-FC4E29B8C730}" destId="{2EF0050F-394F-42DF-ABBE-A6499B058616}" srcOrd="0" destOrd="0" presId="urn:microsoft.com/office/officeart/2005/8/layout/hierarchy3"/>
    <dgm:cxn modelId="{F2E2D0D4-1DA3-4B56-8259-8C785C7A85E2}" type="presParOf" srcId="{A15F4492-3C37-49E6-A5EB-FC4E29B8C730}" destId="{71416023-5F55-4742-94F5-8FAA6B892D83}" srcOrd="1" destOrd="0" presId="urn:microsoft.com/office/officeart/2005/8/layout/hierarchy3"/>
    <dgm:cxn modelId="{FD1EDC80-F438-476A-BF48-990537CC92D5}" type="presParOf" srcId="{A15F4492-3C37-49E6-A5EB-FC4E29B8C730}" destId="{07958A33-F819-4078-9D98-49DD617FFF81}" srcOrd="2" destOrd="0" presId="urn:microsoft.com/office/officeart/2005/8/layout/hierarchy3"/>
    <dgm:cxn modelId="{6E2EFC46-319A-4511-8EB6-6DD8CEB905ED}" type="presParOf" srcId="{A15F4492-3C37-49E6-A5EB-FC4E29B8C730}" destId="{116E5E95-A266-4032-B8EE-E136F1D31FD5}" srcOrd="3" destOrd="0" presId="urn:microsoft.com/office/officeart/2005/8/layout/hierarchy3"/>
    <dgm:cxn modelId="{B2E6488D-F126-4B5C-964D-C2EB2781ED00}" type="presParOf" srcId="{A15F4492-3C37-49E6-A5EB-FC4E29B8C730}" destId="{DE92F59F-EDFE-435F-8FC1-A74A784C1AEA}" srcOrd="4" destOrd="0" presId="urn:microsoft.com/office/officeart/2005/8/layout/hierarchy3"/>
    <dgm:cxn modelId="{B26D916E-0A6B-4028-8B44-08CB3D47925E}" type="presParOf" srcId="{A15F4492-3C37-49E6-A5EB-FC4E29B8C730}" destId="{C1B76774-7BB1-4EBF-9A45-23B219357CC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1B972F-9DDB-408F-91F9-78CA738C442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5B0ACC-94B2-4D27-B3E2-4196481D2818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выводы (умозаключения)</a:t>
          </a:r>
        </a:p>
      </dgm:t>
    </dgm:pt>
    <dgm:pt modelId="{C92265C8-4F4D-420B-B313-DDEBAB7572B3}" type="parTrans" cxnId="{177D7DEF-3408-425F-83E2-489559B88251}">
      <dgm:prSet/>
      <dgm:spPr/>
      <dgm:t>
        <a:bodyPr/>
        <a:lstStyle/>
        <a:p>
          <a:endParaRPr lang="ru-RU"/>
        </a:p>
      </dgm:t>
    </dgm:pt>
    <dgm:pt modelId="{DD44C10A-9780-4FB1-9DAF-D6B1A6489A33}" type="sibTrans" cxnId="{177D7DEF-3408-425F-83E2-489559B88251}">
      <dgm:prSet/>
      <dgm:spPr/>
      <dgm:t>
        <a:bodyPr/>
        <a:lstStyle/>
        <a:p>
          <a:endParaRPr lang="ru-RU"/>
        </a:p>
      </dgm:t>
    </dgm:pt>
    <dgm:pt modelId="{2D5EE96D-0817-4656-B0B0-04F4B39F9FB8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b="1" i="0" u="none" dirty="0" err="1">
              <a:solidFill>
                <a:schemeClr val="tx1"/>
              </a:solidFill>
            </a:rPr>
            <a:t>фактуальная</a:t>
          </a:r>
          <a:r>
            <a:rPr lang="ru-RU" b="1" i="0" u="none" dirty="0">
              <a:solidFill>
                <a:schemeClr val="tx1"/>
              </a:solidFill>
            </a:rPr>
            <a:t> информация</a:t>
          </a:r>
          <a:endParaRPr lang="ru-RU" b="1" dirty="0">
            <a:solidFill>
              <a:schemeClr val="tx1"/>
            </a:solidFill>
          </a:endParaRPr>
        </a:p>
      </dgm:t>
    </dgm:pt>
    <dgm:pt modelId="{24AABD8C-8ECE-49C4-AEEF-BB4AE76B9EF2}" type="parTrans" cxnId="{5AAC5CC6-A49E-43CF-BAA2-C5A86F0050AA}">
      <dgm:prSet/>
      <dgm:spPr/>
      <dgm:t>
        <a:bodyPr/>
        <a:lstStyle/>
        <a:p>
          <a:endParaRPr lang="ru-RU"/>
        </a:p>
      </dgm:t>
    </dgm:pt>
    <dgm:pt modelId="{E618C1E5-8C4A-4456-B366-9069BC9B9DC1}" type="sibTrans" cxnId="{5AAC5CC6-A49E-43CF-BAA2-C5A86F0050AA}">
      <dgm:prSet/>
      <dgm:spPr/>
      <dgm:t>
        <a:bodyPr/>
        <a:lstStyle/>
        <a:p>
          <a:endParaRPr lang="ru-RU"/>
        </a:p>
      </dgm:t>
    </dgm:pt>
    <dgm:pt modelId="{79B6DA68-ACA2-4813-8377-6E51A4A5BF4A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ПРОЦЕДУРЫ АНАЛИЗА</a:t>
          </a:r>
        </a:p>
        <a:p>
          <a:r>
            <a:rPr lang="ru-RU" b="1" dirty="0">
              <a:solidFill>
                <a:schemeClr val="tx1"/>
              </a:solidFill>
            </a:rPr>
            <a:t>Выделять факты</a:t>
          </a:r>
        </a:p>
        <a:p>
          <a:r>
            <a:rPr lang="ru-RU" b="1" dirty="0">
              <a:solidFill>
                <a:schemeClr val="tx1"/>
              </a:solidFill>
            </a:rPr>
            <a:t>Сравнивать</a:t>
          </a:r>
        </a:p>
        <a:p>
          <a:r>
            <a:rPr lang="ru-RU" b="1" dirty="0">
              <a:solidFill>
                <a:schemeClr val="tx1"/>
              </a:solidFill>
            </a:rPr>
            <a:t>Классифицировать</a:t>
          </a:r>
        </a:p>
        <a:p>
          <a:r>
            <a:rPr lang="ru-RU" b="1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gm:t>
    </dgm:pt>
    <dgm:pt modelId="{A5F138EB-8CAE-425D-9449-F0AE937099C6}" type="parTrans" cxnId="{6B80B82E-D355-4F3E-B3CE-A92B26F085EF}">
      <dgm:prSet/>
      <dgm:spPr/>
      <dgm:t>
        <a:bodyPr/>
        <a:lstStyle/>
        <a:p>
          <a:endParaRPr lang="ru-RU"/>
        </a:p>
      </dgm:t>
    </dgm:pt>
    <dgm:pt modelId="{9D730685-67D9-4EFA-BF06-BC38191C880B}" type="sibTrans" cxnId="{6B80B82E-D355-4F3E-B3CE-A92B26F085EF}">
      <dgm:prSet/>
      <dgm:spPr/>
      <dgm:t>
        <a:bodyPr/>
        <a:lstStyle/>
        <a:p>
          <a:endParaRPr lang="ru-RU"/>
        </a:p>
      </dgm:t>
    </dgm:pt>
    <dgm:pt modelId="{64940718-C98F-4C12-8510-C514E2D26604}" type="pres">
      <dgm:prSet presAssocID="{B71B972F-9DDB-408F-91F9-78CA738C4425}" presName="Name0" presStyleCnt="0">
        <dgm:presLayoutVars>
          <dgm:dir/>
          <dgm:resizeHandles val="exact"/>
        </dgm:presLayoutVars>
      </dgm:prSet>
      <dgm:spPr/>
    </dgm:pt>
    <dgm:pt modelId="{0240844D-F3F8-4501-B320-EC4DFD7ECAAE}" type="pres">
      <dgm:prSet presAssocID="{2D5EE96D-0817-4656-B0B0-04F4B39F9FB8}" presName="node" presStyleLbl="node1" presStyleIdx="0" presStyleCnt="3" custLinFactNeighborX="-2712" custLinFactNeighborY="-1398">
        <dgm:presLayoutVars>
          <dgm:bulletEnabled val="1"/>
        </dgm:presLayoutVars>
      </dgm:prSet>
      <dgm:spPr/>
    </dgm:pt>
    <dgm:pt modelId="{8F3DF8FB-BBE4-47A6-945A-261C9909E9AD}" type="pres">
      <dgm:prSet presAssocID="{E618C1E5-8C4A-4456-B366-9069BC9B9DC1}" presName="sibTrans" presStyleLbl="sibTrans2D1" presStyleIdx="0" presStyleCnt="2"/>
      <dgm:spPr/>
    </dgm:pt>
    <dgm:pt modelId="{BE41F474-44ED-4CAE-A4AC-E770BA6054C3}" type="pres">
      <dgm:prSet presAssocID="{E618C1E5-8C4A-4456-B366-9069BC9B9DC1}" presName="connectorText" presStyleLbl="sibTrans2D1" presStyleIdx="0" presStyleCnt="2"/>
      <dgm:spPr/>
    </dgm:pt>
    <dgm:pt modelId="{88081845-F484-45EA-870D-54A5D7E1FBCA}" type="pres">
      <dgm:prSet presAssocID="{79B6DA68-ACA2-4813-8377-6E51A4A5BF4A}" presName="node" presStyleLbl="node1" presStyleIdx="1" presStyleCnt="3" custScaleX="126143" custScaleY="174288">
        <dgm:presLayoutVars>
          <dgm:bulletEnabled val="1"/>
        </dgm:presLayoutVars>
      </dgm:prSet>
      <dgm:spPr/>
    </dgm:pt>
    <dgm:pt modelId="{D7B78F30-D9E7-46BB-841B-BA205C40DB15}" type="pres">
      <dgm:prSet presAssocID="{9D730685-67D9-4EFA-BF06-BC38191C880B}" presName="sibTrans" presStyleLbl="sibTrans2D1" presStyleIdx="1" presStyleCnt="2"/>
      <dgm:spPr/>
    </dgm:pt>
    <dgm:pt modelId="{BA24CEA2-3B61-460C-85A7-851DACB82680}" type="pres">
      <dgm:prSet presAssocID="{9D730685-67D9-4EFA-BF06-BC38191C880B}" presName="connectorText" presStyleLbl="sibTrans2D1" presStyleIdx="1" presStyleCnt="2"/>
      <dgm:spPr/>
    </dgm:pt>
    <dgm:pt modelId="{5C90592E-0354-4294-951A-37FB99D9F75F}" type="pres">
      <dgm:prSet presAssocID="{665B0ACC-94B2-4D27-B3E2-4196481D2818}" presName="node" presStyleLbl="node1" presStyleIdx="2" presStyleCnt="3">
        <dgm:presLayoutVars>
          <dgm:bulletEnabled val="1"/>
        </dgm:presLayoutVars>
      </dgm:prSet>
      <dgm:spPr/>
    </dgm:pt>
  </dgm:ptLst>
  <dgm:cxnLst>
    <dgm:cxn modelId="{882B151F-47AA-415A-A2D5-5265D48699DC}" type="presOf" srcId="{B71B972F-9DDB-408F-91F9-78CA738C4425}" destId="{64940718-C98F-4C12-8510-C514E2D26604}" srcOrd="0" destOrd="0" presId="urn:microsoft.com/office/officeart/2005/8/layout/process1"/>
    <dgm:cxn modelId="{70C4AE23-6638-4053-B696-15DEA518551C}" type="presOf" srcId="{9D730685-67D9-4EFA-BF06-BC38191C880B}" destId="{BA24CEA2-3B61-460C-85A7-851DACB82680}" srcOrd="1" destOrd="0" presId="urn:microsoft.com/office/officeart/2005/8/layout/process1"/>
    <dgm:cxn modelId="{6B80B82E-D355-4F3E-B3CE-A92B26F085EF}" srcId="{B71B972F-9DDB-408F-91F9-78CA738C4425}" destId="{79B6DA68-ACA2-4813-8377-6E51A4A5BF4A}" srcOrd="1" destOrd="0" parTransId="{A5F138EB-8CAE-425D-9449-F0AE937099C6}" sibTransId="{9D730685-67D9-4EFA-BF06-BC38191C880B}"/>
    <dgm:cxn modelId="{AFB49338-41BC-4D94-9FC9-62F518AE38EC}" type="presOf" srcId="{E618C1E5-8C4A-4456-B366-9069BC9B9DC1}" destId="{8F3DF8FB-BBE4-47A6-945A-261C9909E9AD}" srcOrd="0" destOrd="0" presId="urn:microsoft.com/office/officeart/2005/8/layout/process1"/>
    <dgm:cxn modelId="{D8DB783C-51C2-4FEE-B9C3-0E82EC6AAAD4}" type="presOf" srcId="{665B0ACC-94B2-4D27-B3E2-4196481D2818}" destId="{5C90592E-0354-4294-951A-37FB99D9F75F}" srcOrd="0" destOrd="0" presId="urn:microsoft.com/office/officeart/2005/8/layout/process1"/>
    <dgm:cxn modelId="{ACC2BF50-99A7-4D12-8295-91317FD060F1}" type="presOf" srcId="{E618C1E5-8C4A-4456-B366-9069BC9B9DC1}" destId="{BE41F474-44ED-4CAE-A4AC-E770BA6054C3}" srcOrd="1" destOrd="0" presId="urn:microsoft.com/office/officeart/2005/8/layout/process1"/>
    <dgm:cxn modelId="{3D691877-DBF2-4820-B65F-306C819AB983}" type="presOf" srcId="{79B6DA68-ACA2-4813-8377-6E51A4A5BF4A}" destId="{88081845-F484-45EA-870D-54A5D7E1FBCA}" srcOrd="0" destOrd="0" presId="urn:microsoft.com/office/officeart/2005/8/layout/process1"/>
    <dgm:cxn modelId="{4F18798D-2AAE-4075-B28F-881826CDBE78}" type="presOf" srcId="{2D5EE96D-0817-4656-B0B0-04F4B39F9FB8}" destId="{0240844D-F3F8-4501-B320-EC4DFD7ECAAE}" srcOrd="0" destOrd="0" presId="urn:microsoft.com/office/officeart/2005/8/layout/process1"/>
    <dgm:cxn modelId="{5AAC5CC6-A49E-43CF-BAA2-C5A86F0050AA}" srcId="{B71B972F-9DDB-408F-91F9-78CA738C4425}" destId="{2D5EE96D-0817-4656-B0B0-04F4B39F9FB8}" srcOrd="0" destOrd="0" parTransId="{24AABD8C-8ECE-49C4-AEEF-BB4AE76B9EF2}" sibTransId="{E618C1E5-8C4A-4456-B366-9069BC9B9DC1}"/>
    <dgm:cxn modelId="{8E80E4CD-2362-41D4-B149-968E75267033}" type="presOf" srcId="{9D730685-67D9-4EFA-BF06-BC38191C880B}" destId="{D7B78F30-D9E7-46BB-841B-BA205C40DB15}" srcOrd="0" destOrd="0" presId="urn:microsoft.com/office/officeart/2005/8/layout/process1"/>
    <dgm:cxn modelId="{177D7DEF-3408-425F-83E2-489559B88251}" srcId="{B71B972F-9DDB-408F-91F9-78CA738C4425}" destId="{665B0ACC-94B2-4D27-B3E2-4196481D2818}" srcOrd="2" destOrd="0" parTransId="{C92265C8-4F4D-420B-B313-DDEBAB7572B3}" sibTransId="{DD44C10A-9780-4FB1-9DAF-D6B1A6489A33}"/>
    <dgm:cxn modelId="{CD6F0E6F-9349-4971-8C94-1961C291BBBE}" type="presParOf" srcId="{64940718-C98F-4C12-8510-C514E2D26604}" destId="{0240844D-F3F8-4501-B320-EC4DFD7ECAAE}" srcOrd="0" destOrd="0" presId="urn:microsoft.com/office/officeart/2005/8/layout/process1"/>
    <dgm:cxn modelId="{2FAF91C5-9D81-4C55-B683-835CCA9339BC}" type="presParOf" srcId="{64940718-C98F-4C12-8510-C514E2D26604}" destId="{8F3DF8FB-BBE4-47A6-945A-261C9909E9AD}" srcOrd="1" destOrd="0" presId="urn:microsoft.com/office/officeart/2005/8/layout/process1"/>
    <dgm:cxn modelId="{FA331683-AAD2-4657-872B-6A6C8E67AC82}" type="presParOf" srcId="{8F3DF8FB-BBE4-47A6-945A-261C9909E9AD}" destId="{BE41F474-44ED-4CAE-A4AC-E770BA6054C3}" srcOrd="0" destOrd="0" presId="urn:microsoft.com/office/officeart/2005/8/layout/process1"/>
    <dgm:cxn modelId="{2DD8B7BB-0121-4014-94D5-3B94A546978C}" type="presParOf" srcId="{64940718-C98F-4C12-8510-C514E2D26604}" destId="{88081845-F484-45EA-870D-54A5D7E1FBCA}" srcOrd="2" destOrd="0" presId="urn:microsoft.com/office/officeart/2005/8/layout/process1"/>
    <dgm:cxn modelId="{EB4B8589-E1F6-4165-9BFA-A43D551BFAC2}" type="presParOf" srcId="{64940718-C98F-4C12-8510-C514E2D26604}" destId="{D7B78F30-D9E7-46BB-841B-BA205C40DB15}" srcOrd="3" destOrd="0" presId="urn:microsoft.com/office/officeart/2005/8/layout/process1"/>
    <dgm:cxn modelId="{F55881AD-EC02-4B90-8495-6E8167059350}" type="presParOf" srcId="{D7B78F30-D9E7-46BB-841B-BA205C40DB15}" destId="{BA24CEA2-3B61-460C-85A7-851DACB82680}" srcOrd="0" destOrd="0" presId="urn:microsoft.com/office/officeart/2005/8/layout/process1"/>
    <dgm:cxn modelId="{D1E1F9A1-52B0-49C4-BD8B-177EE74A875F}" type="presParOf" srcId="{64940718-C98F-4C12-8510-C514E2D26604}" destId="{5C90592E-0354-4294-951A-37FB99D9F75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Эмпирические методы</a:t>
          </a:r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 custT="1"/>
      <dgm:spPr/>
      <dgm:t>
        <a:bodyPr/>
        <a:lstStyle/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Наблюдения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Измерения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Экспериментирование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Конструирование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Прототипирование</a:t>
          </a: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/>
            <a:t>Теоретические методы</a:t>
          </a:r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 custT="1"/>
      <dgm:spPr/>
      <dgm:t>
        <a:bodyPr/>
        <a:lstStyle/>
        <a:p>
          <a:pPr marL="0" marR="0" lvl="0" indent="0" algn="l" defTabSz="685762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Выделение новых фактов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Анализ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Поиск закономерностей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Сравнение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Классификация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Установление причинно-следственных связей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Постановка гипотез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Обобщение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Определение понятий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Индукция, дедукция, аналогия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Моделирование</a:t>
          </a: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LinFactNeighborX="-1051" custLinFactNeighborY="-4754"/>
      <dgm:spPr/>
    </dgm:pt>
    <dgm:pt modelId="{20EFAC24-EA4D-481B-A3CB-A088F119E92D}" type="pres">
      <dgm:prSet presAssocID="{4F866C94-A4FB-4834-98A9-39D497478A9B}" presName="rootConnector" presStyleLbl="node1" presStyleIdx="0" presStyleCnt="2"/>
      <dgm:spPr/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</dgm:pt>
    <dgm:pt modelId="{43BDE013-24D1-410A-B03D-0F985538CEEE}" type="pres">
      <dgm:prSet presAssocID="{8A9C8A9D-5558-4F39-BFCC-CC500398421C}" presName="childText" presStyleLbl="bgAcc1" presStyleIdx="0" presStyleCnt="2" custScaleX="280592" custScaleY="521921">
        <dgm:presLayoutVars>
          <dgm:bulletEnabled val="1"/>
        </dgm:presLayoutVars>
      </dgm:prSet>
      <dgm:spPr/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/>
      <dgm:spPr/>
    </dgm:pt>
    <dgm:pt modelId="{7980E31E-8EED-427F-AE82-334E7BD13BA3}" type="pres">
      <dgm:prSet presAssocID="{FB1419B6-9B90-4B5D-8E4D-AA6E8E2DB63C}" presName="rootConnector" presStyleLbl="node1" presStyleIdx="1" presStyleCnt="2"/>
      <dgm:spPr/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</dgm:pt>
    <dgm:pt modelId="{FF22ACAC-7C87-40B9-8A9F-96D4A4D63EEC}" type="pres">
      <dgm:prSet presAssocID="{37BF5227-059E-48A2-B92D-742B57588524}" presName="childText" presStyleLbl="bgAcc1" presStyleIdx="1" presStyleCnt="2" custScaleX="254561" custScaleY="266325">
        <dgm:presLayoutVars>
          <dgm:bulletEnabled val="1"/>
        </dgm:presLayoutVars>
      </dgm:prSet>
      <dgm:spPr/>
    </dgm:pt>
  </dgm:ptLst>
  <dgm:cxnLst>
    <dgm:cxn modelId="{E8BB773E-4F2C-4A63-B686-A19536EC984B}" type="presOf" srcId="{8A9C8A9D-5558-4F39-BFCC-CC500398421C}" destId="{43BDE013-24D1-410A-B03D-0F985538CEEE}" srcOrd="0" destOrd="0" presId="urn:microsoft.com/office/officeart/2005/8/layout/hierarchy3"/>
    <dgm:cxn modelId="{9E8BDD46-6EA0-42CB-ADD4-8CD746E59549}" type="presOf" srcId="{FB1419B6-9B90-4B5D-8E4D-AA6E8E2DB63C}" destId="{7980E31E-8EED-427F-AE82-334E7BD13BA3}" srcOrd="1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2DDB9E57-1B08-4997-BFAF-F7C675D4929C}" type="presOf" srcId="{9C9921CB-7D8D-4FFF-90A6-116B086602DE}" destId="{E70B71B5-09A1-46F0-8E1C-8952D03BC05E}" srcOrd="0" destOrd="0" presId="urn:microsoft.com/office/officeart/2005/8/layout/hierarchy3"/>
    <dgm:cxn modelId="{F699BF8C-E580-45F3-BF9D-7E4182AC2045}" type="presOf" srcId="{FB1419B6-9B90-4B5D-8E4D-AA6E8E2DB63C}" destId="{8AF02DD6-528E-4C80-81AE-2EC04ABF272A}" srcOrd="0" destOrd="0" presId="urn:microsoft.com/office/officeart/2005/8/layout/hierarchy3"/>
    <dgm:cxn modelId="{816D1596-54F0-4CF3-AE43-DB18195D6874}" type="presOf" srcId="{4F866C94-A4FB-4834-98A9-39D497478A9B}" destId="{A00CCBE9-EED7-4C2C-B182-F84E72687C8B}" srcOrd="0" destOrd="0" presId="urn:microsoft.com/office/officeart/2005/8/layout/hierarchy3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B40819A4-C9A6-44E1-A4D9-F6D8EAD71838}" type="presOf" srcId="{2D1804D9-5D28-40F2-897B-10005AF9B471}" destId="{A767A536-423A-4A7F-B6E8-CDC552995C2A}" srcOrd="0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607316B5-738C-421A-A414-B70924717E2E}" type="presOf" srcId="{4F866C94-A4FB-4834-98A9-39D497478A9B}" destId="{20EFAC24-EA4D-481B-A3CB-A088F119E92D}" srcOrd="1" destOrd="0" presId="urn:microsoft.com/office/officeart/2005/8/layout/hierarchy3"/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A8C824CA-92F8-476E-8F18-DA1E1CC0B086}" type="presOf" srcId="{37BF5227-059E-48A2-B92D-742B57588524}" destId="{FF22ACAC-7C87-40B9-8A9F-96D4A4D63EEC}" srcOrd="0" destOrd="0" presId="urn:microsoft.com/office/officeart/2005/8/layout/hierarchy3"/>
    <dgm:cxn modelId="{3C0157E1-2C9B-44D3-99C2-18CD455C2BBF}" type="presOf" srcId="{952E846B-8923-433E-A1DF-882EE92E9353}" destId="{40286477-EDF7-49FE-8BEC-BB63AA132DEE}" srcOrd="0" destOrd="0" presId="urn:microsoft.com/office/officeart/2005/8/layout/hierarchy3"/>
    <dgm:cxn modelId="{ED0E77B8-F74B-4271-9CE8-F94A863388FC}" type="presParOf" srcId="{40286477-EDF7-49FE-8BEC-BB63AA132DEE}" destId="{F66173C9-2CB4-4060-8637-2AD3757F6999}" srcOrd="0" destOrd="0" presId="urn:microsoft.com/office/officeart/2005/8/layout/hierarchy3"/>
    <dgm:cxn modelId="{729F02D2-FC58-4C3C-96B2-848D52296A05}" type="presParOf" srcId="{F66173C9-2CB4-4060-8637-2AD3757F6999}" destId="{226835A4-CD4F-4768-B7DB-E5887ABE720A}" srcOrd="0" destOrd="0" presId="urn:microsoft.com/office/officeart/2005/8/layout/hierarchy3"/>
    <dgm:cxn modelId="{915A44CB-5508-4621-B6A3-D68BB88CF8BF}" type="presParOf" srcId="{226835A4-CD4F-4768-B7DB-E5887ABE720A}" destId="{A00CCBE9-EED7-4C2C-B182-F84E72687C8B}" srcOrd="0" destOrd="0" presId="urn:microsoft.com/office/officeart/2005/8/layout/hierarchy3"/>
    <dgm:cxn modelId="{010204B1-0678-4F21-8036-656AC802FC35}" type="presParOf" srcId="{226835A4-CD4F-4768-B7DB-E5887ABE720A}" destId="{20EFAC24-EA4D-481B-A3CB-A088F119E92D}" srcOrd="1" destOrd="0" presId="urn:microsoft.com/office/officeart/2005/8/layout/hierarchy3"/>
    <dgm:cxn modelId="{78646382-93BC-4F26-AAED-E574CC9160B2}" type="presParOf" srcId="{F66173C9-2CB4-4060-8637-2AD3757F6999}" destId="{475F7FDA-F30C-40C4-A0C1-2C88D98EF3E6}" srcOrd="1" destOrd="0" presId="urn:microsoft.com/office/officeart/2005/8/layout/hierarchy3"/>
    <dgm:cxn modelId="{56F53B44-F9F0-4CE4-B0A7-40FE1A5E979C}" type="presParOf" srcId="{475F7FDA-F30C-40C4-A0C1-2C88D98EF3E6}" destId="{A767A536-423A-4A7F-B6E8-CDC552995C2A}" srcOrd="0" destOrd="0" presId="urn:microsoft.com/office/officeart/2005/8/layout/hierarchy3"/>
    <dgm:cxn modelId="{FAF08ED5-1FD8-452A-8430-BCCA07321B65}" type="presParOf" srcId="{475F7FDA-F30C-40C4-A0C1-2C88D98EF3E6}" destId="{43BDE013-24D1-410A-B03D-0F985538CEEE}" srcOrd="1" destOrd="0" presId="urn:microsoft.com/office/officeart/2005/8/layout/hierarchy3"/>
    <dgm:cxn modelId="{B561E21A-8A86-432F-8409-3D8097A2E57A}" type="presParOf" srcId="{40286477-EDF7-49FE-8BEC-BB63AA132DEE}" destId="{F50A8AA1-14F2-42E7-AA17-9A583F55F37B}" srcOrd="1" destOrd="0" presId="urn:microsoft.com/office/officeart/2005/8/layout/hierarchy3"/>
    <dgm:cxn modelId="{5910F61E-E889-4EA5-84A2-B4EFB5075E32}" type="presParOf" srcId="{F50A8AA1-14F2-42E7-AA17-9A583F55F37B}" destId="{33A3382D-4177-4A2D-AE13-3E10672A5568}" srcOrd="0" destOrd="0" presId="urn:microsoft.com/office/officeart/2005/8/layout/hierarchy3"/>
    <dgm:cxn modelId="{BD250768-4396-48BF-9449-1DF92912A344}" type="presParOf" srcId="{33A3382D-4177-4A2D-AE13-3E10672A5568}" destId="{8AF02DD6-528E-4C80-81AE-2EC04ABF272A}" srcOrd="0" destOrd="0" presId="urn:microsoft.com/office/officeart/2005/8/layout/hierarchy3"/>
    <dgm:cxn modelId="{A248D934-2383-4F80-8155-CDECC701A01A}" type="presParOf" srcId="{33A3382D-4177-4A2D-AE13-3E10672A5568}" destId="{7980E31E-8EED-427F-AE82-334E7BD13BA3}" srcOrd="1" destOrd="0" presId="urn:microsoft.com/office/officeart/2005/8/layout/hierarchy3"/>
    <dgm:cxn modelId="{E3C395CE-DF3F-49DA-8441-7372451D0BA2}" type="presParOf" srcId="{F50A8AA1-14F2-42E7-AA17-9A583F55F37B}" destId="{B145ADF1-7F1F-45D2-BB0F-0AF02DF74FB2}" srcOrd="1" destOrd="0" presId="urn:microsoft.com/office/officeart/2005/8/layout/hierarchy3"/>
    <dgm:cxn modelId="{CED4CCE7-4496-452C-A136-E8FADAF48DE5}" type="presParOf" srcId="{B145ADF1-7F1F-45D2-BB0F-0AF02DF74FB2}" destId="{E70B71B5-09A1-46F0-8E1C-8952D03BC05E}" srcOrd="0" destOrd="0" presId="urn:microsoft.com/office/officeart/2005/8/layout/hierarchy3"/>
    <dgm:cxn modelId="{649F0A9D-1BFC-409A-8A3E-BAF2EF58318D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2C8B06-657A-476A-8FB2-796D4EE4A3D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36A26F-3A80-4052-9C37-141CDA326C8D}">
      <dgm:prSet phldrT="[Текст]" phldr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ru-RU" dirty="0"/>
        </a:p>
      </dgm:t>
    </dgm:pt>
    <dgm:pt modelId="{E6A47309-5DFC-4614-A66C-7FF33BF4CC8C}" type="parTrans" cxnId="{97E3CBF0-F122-48D8-81C7-8164B885EFF1}">
      <dgm:prSet/>
      <dgm:spPr/>
      <dgm:t>
        <a:bodyPr/>
        <a:lstStyle/>
        <a:p>
          <a:endParaRPr lang="ru-RU"/>
        </a:p>
      </dgm:t>
    </dgm:pt>
    <dgm:pt modelId="{D82B8FC4-0940-46FE-8A9E-5A9ABCFE7C41}" type="sibTrans" cxnId="{97E3CBF0-F122-48D8-81C7-8164B885EFF1}">
      <dgm:prSet/>
      <dgm:spPr/>
      <dgm:t>
        <a:bodyPr/>
        <a:lstStyle/>
        <a:p>
          <a:endParaRPr lang="ru-RU"/>
        </a:p>
      </dgm:t>
    </dgm:pt>
    <dgm:pt modelId="{513B243A-81D8-4B30-BE03-9C1B4DD22E85}">
      <dgm:prSet phldrT="[Текст]"/>
      <dgm:spPr/>
      <dgm:t>
        <a:bodyPr/>
        <a:lstStyle/>
        <a:p>
          <a:r>
            <a:rPr lang="ru-RU" dirty="0"/>
            <a:t>Выявление проблемы</a:t>
          </a:r>
        </a:p>
      </dgm:t>
    </dgm:pt>
    <dgm:pt modelId="{BA09E5C4-2415-4A90-A30E-6FF0F4214C3D}" type="parTrans" cxnId="{CA07C55D-EF95-44F9-A420-DA3DA02F2A10}">
      <dgm:prSet/>
      <dgm:spPr/>
      <dgm:t>
        <a:bodyPr/>
        <a:lstStyle/>
        <a:p>
          <a:endParaRPr lang="ru-RU"/>
        </a:p>
      </dgm:t>
    </dgm:pt>
    <dgm:pt modelId="{7B9F3295-1EA4-4359-955B-D55234A4168B}" type="sibTrans" cxnId="{CA07C55D-EF95-44F9-A420-DA3DA02F2A10}">
      <dgm:prSet/>
      <dgm:spPr/>
      <dgm:t>
        <a:bodyPr/>
        <a:lstStyle/>
        <a:p>
          <a:endParaRPr lang="ru-RU"/>
        </a:p>
      </dgm:t>
    </dgm:pt>
    <dgm:pt modelId="{29F52293-52CA-4CC1-B1D4-7F7C95F6ABA8}">
      <dgm:prSet phldrT="[Текст]" phldr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ru-RU" dirty="0"/>
        </a:p>
      </dgm:t>
    </dgm:pt>
    <dgm:pt modelId="{ACAC107A-5E9A-42C0-90D9-27338BE6E8E6}" type="parTrans" cxnId="{AC7A28CF-CAF3-456F-899D-E072848D9EDE}">
      <dgm:prSet/>
      <dgm:spPr/>
      <dgm:t>
        <a:bodyPr/>
        <a:lstStyle/>
        <a:p>
          <a:endParaRPr lang="ru-RU"/>
        </a:p>
      </dgm:t>
    </dgm:pt>
    <dgm:pt modelId="{ECBA1904-55F0-48DD-8445-BC83022656F5}" type="sibTrans" cxnId="{AC7A28CF-CAF3-456F-899D-E072848D9EDE}">
      <dgm:prSet/>
      <dgm:spPr/>
      <dgm:t>
        <a:bodyPr/>
        <a:lstStyle/>
        <a:p>
          <a:endParaRPr lang="ru-RU"/>
        </a:p>
      </dgm:t>
    </dgm:pt>
    <dgm:pt modelId="{0D141F6A-A225-4CA2-9555-19F8D3482AFE}">
      <dgm:prSet phldrT="[Текст]"/>
      <dgm:spPr/>
      <dgm:t>
        <a:bodyPr/>
        <a:lstStyle/>
        <a:p>
          <a:r>
            <a:rPr lang="ru-RU" dirty="0"/>
            <a:t>Выдвижение гипотезы</a:t>
          </a:r>
        </a:p>
      </dgm:t>
    </dgm:pt>
    <dgm:pt modelId="{B4839055-99CF-4F5A-A849-86227F20E400}" type="parTrans" cxnId="{F83F1B22-6D16-42FD-9475-F3E9B886D4B3}">
      <dgm:prSet/>
      <dgm:spPr/>
      <dgm:t>
        <a:bodyPr/>
        <a:lstStyle/>
        <a:p>
          <a:endParaRPr lang="ru-RU"/>
        </a:p>
      </dgm:t>
    </dgm:pt>
    <dgm:pt modelId="{833CC587-DD11-4A52-A8A6-BDDD34AF91FF}" type="sibTrans" cxnId="{F83F1B22-6D16-42FD-9475-F3E9B886D4B3}">
      <dgm:prSet/>
      <dgm:spPr/>
      <dgm:t>
        <a:bodyPr/>
        <a:lstStyle/>
        <a:p>
          <a:endParaRPr lang="ru-RU"/>
        </a:p>
      </dgm:t>
    </dgm:pt>
    <dgm:pt modelId="{E04CD77B-64E0-434E-8892-D039B094BC21}">
      <dgm:prSet phldrT="[Текст]" phldr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ED3B6302-1AED-494C-8CE8-C95FA74B1629}" type="parTrans" cxnId="{829FE3BB-2937-41C1-AEFC-660ABD54069B}">
      <dgm:prSet/>
      <dgm:spPr/>
      <dgm:t>
        <a:bodyPr/>
        <a:lstStyle/>
        <a:p>
          <a:endParaRPr lang="ru-RU"/>
        </a:p>
      </dgm:t>
    </dgm:pt>
    <dgm:pt modelId="{5272F9AF-39D9-4CCB-8D99-47586570B030}" type="sibTrans" cxnId="{829FE3BB-2937-41C1-AEFC-660ABD54069B}">
      <dgm:prSet/>
      <dgm:spPr/>
      <dgm:t>
        <a:bodyPr/>
        <a:lstStyle/>
        <a:p>
          <a:endParaRPr lang="ru-RU"/>
        </a:p>
      </dgm:t>
    </dgm:pt>
    <dgm:pt modelId="{8446D252-E8C3-4166-88B6-19E147D7F86B}">
      <dgm:prSet phldrT="[Текст]"/>
      <dgm:spPr/>
      <dgm:t>
        <a:bodyPr/>
        <a:lstStyle/>
        <a:p>
          <a:r>
            <a:rPr lang="ru-RU" dirty="0"/>
            <a:t>Построение объяснительной модели</a:t>
          </a:r>
        </a:p>
      </dgm:t>
    </dgm:pt>
    <dgm:pt modelId="{AB00030B-B04F-4524-A2D0-0A7CB9CD364A}" type="parTrans" cxnId="{984294D2-0B3F-4932-A889-23BE76206553}">
      <dgm:prSet/>
      <dgm:spPr/>
      <dgm:t>
        <a:bodyPr/>
        <a:lstStyle/>
        <a:p>
          <a:endParaRPr lang="ru-RU"/>
        </a:p>
      </dgm:t>
    </dgm:pt>
    <dgm:pt modelId="{D179BA8D-D4F6-4FB3-8C15-3BF10BFD0E2D}" type="sibTrans" cxnId="{984294D2-0B3F-4932-A889-23BE76206553}">
      <dgm:prSet/>
      <dgm:spPr/>
      <dgm:t>
        <a:bodyPr/>
        <a:lstStyle/>
        <a:p>
          <a:endParaRPr lang="ru-RU"/>
        </a:p>
      </dgm:t>
    </dgm:pt>
    <dgm:pt modelId="{F8AE137C-FFF1-40A1-8D30-652F003BE7BE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EF2E5C9A-ACF1-4366-8CC0-F64EBCE059D4}" type="parTrans" cxnId="{7AC096F0-5889-4614-B25E-F5EA8EF75AF8}">
      <dgm:prSet/>
      <dgm:spPr/>
      <dgm:t>
        <a:bodyPr/>
        <a:lstStyle/>
        <a:p>
          <a:endParaRPr lang="ru-RU"/>
        </a:p>
      </dgm:t>
    </dgm:pt>
    <dgm:pt modelId="{76843373-5572-4485-9CB6-556C094E8C9A}" type="sibTrans" cxnId="{7AC096F0-5889-4614-B25E-F5EA8EF75AF8}">
      <dgm:prSet/>
      <dgm:spPr/>
      <dgm:t>
        <a:bodyPr/>
        <a:lstStyle/>
        <a:p>
          <a:endParaRPr lang="ru-RU"/>
        </a:p>
      </dgm:t>
    </dgm:pt>
    <dgm:pt modelId="{9D8DC25A-37C7-4733-9AE7-45CABE5BB0D0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3DAA41CB-C719-46B4-9505-B7FE35C5A650}" type="parTrans" cxnId="{EED730E0-CA1B-4411-A7F8-A21B3C7B9368}">
      <dgm:prSet/>
      <dgm:spPr/>
      <dgm:t>
        <a:bodyPr/>
        <a:lstStyle/>
        <a:p>
          <a:endParaRPr lang="ru-RU"/>
        </a:p>
      </dgm:t>
    </dgm:pt>
    <dgm:pt modelId="{FB5F5B7D-4852-4E9C-9943-118DFC52C2F8}" type="sibTrans" cxnId="{EED730E0-CA1B-4411-A7F8-A21B3C7B9368}">
      <dgm:prSet/>
      <dgm:spPr/>
      <dgm:t>
        <a:bodyPr/>
        <a:lstStyle/>
        <a:p>
          <a:endParaRPr lang="ru-RU"/>
        </a:p>
      </dgm:t>
    </dgm:pt>
    <dgm:pt modelId="{E1851D8C-43E5-4EB5-AFFB-5284A1CADFF6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A037492-E3E3-42F5-A1E8-9E431D9E0CFE}" type="parTrans" cxnId="{AC25EA7F-C356-4B77-8876-130601E2CC4C}">
      <dgm:prSet/>
      <dgm:spPr/>
      <dgm:t>
        <a:bodyPr/>
        <a:lstStyle/>
        <a:p>
          <a:endParaRPr lang="ru-RU"/>
        </a:p>
      </dgm:t>
    </dgm:pt>
    <dgm:pt modelId="{EFD4F811-A932-4D9E-A2D1-B00F9311BE29}" type="sibTrans" cxnId="{AC25EA7F-C356-4B77-8876-130601E2CC4C}">
      <dgm:prSet/>
      <dgm:spPr/>
      <dgm:t>
        <a:bodyPr/>
        <a:lstStyle/>
        <a:p>
          <a:endParaRPr lang="ru-RU"/>
        </a:p>
      </dgm:t>
    </dgm:pt>
    <dgm:pt modelId="{825C0D81-8F12-4A32-AC60-BB286AE4B97D}">
      <dgm:prSet/>
      <dgm:spPr/>
      <dgm:t>
        <a:bodyPr/>
        <a:lstStyle/>
        <a:p>
          <a:r>
            <a:rPr lang="ru-RU" dirty="0"/>
            <a:t>Проведения исследования (поиск </a:t>
          </a:r>
          <a:r>
            <a:rPr lang="ru-RU" dirty="0" err="1"/>
            <a:t>док.базы</a:t>
          </a:r>
          <a:r>
            <a:rPr lang="ru-RU" dirty="0"/>
            <a:t>)</a:t>
          </a:r>
        </a:p>
      </dgm:t>
    </dgm:pt>
    <dgm:pt modelId="{8FAB095A-D311-4AAC-8D2A-4773F7123F2B}" type="parTrans" cxnId="{23D3CC1A-5CBF-47B8-A281-E603B99E52D9}">
      <dgm:prSet/>
      <dgm:spPr/>
      <dgm:t>
        <a:bodyPr/>
        <a:lstStyle/>
        <a:p>
          <a:endParaRPr lang="ru-RU"/>
        </a:p>
      </dgm:t>
    </dgm:pt>
    <dgm:pt modelId="{AD7868F7-6D94-460D-AAAD-5B70A8766102}" type="sibTrans" cxnId="{23D3CC1A-5CBF-47B8-A281-E603B99E52D9}">
      <dgm:prSet/>
      <dgm:spPr/>
      <dgm:t>
        <a:bodyPr/>
        <a:lstStyle/>
        <a:p>
          <a:endParaRPr lang="ru-RU"/>
        </a:p>
      </dgm:t>
    </dgm:pt>
    <dgm:pt modelId="{244B8287-01FD-487E-A1EB-5CA83F3AF401}">
      <dgm:prSet/>
      <dgm:spPr/>
      <dgm:t>
        <a:bodyPr/>
        <a:lstStyle/>
        <a:p>
          <a:r>
            <a:rPr lang="ru-RU"/>
            <a:t>Интерпретация данных</a:t>
          </a:r>
        </a:p>
      </dgm:t>
    </dgm:pt>
    <dgm:pt modelId="{20730B42-D25C-4A3F-9330-2963E8E05477}" type="parTrans" cxnId="{8C0A8ADB-A855-4C54-B8A0-28FCFED6BEC7}">
      <dgm:prSet/>
      <dgm:spPr/>
      <dgm:t>
        <a:bodyPr/>
        <a:lstStyle/>
        <a:p>
          <a:endParaRPr lang="ru-RU"/>
        </a:p>
      </dgm:t>
    </dgm:pt>
    <dgm:pt modelId="{5A166334-9813-4E0A-A7C3-3AAFCEABE8B6}" type="sibTrans" cxnId="{8C0A8ADB-A855-4C54-B8A0-28FCFED6BEC7}">
      <dgm:prSet/>
      <dgm:spPr/>
      <dgm:t>
        <a:bodyPr/>
        <a:lstStyle/>
        <a:p>
          <a:endParaRPr lang="ru-RU"/>
        </a:p>
      </dgm:t>
    </dgm:pt>
    <dgm:pt modelId="{05780E54-971F-4F33-9190-8C2408572C09}">
      <dgm:prSet/>
      <dgm:spPr/>
      <dgm:t>
        <a:bodyPr/>
        <a:lstStyle/>
        <a:p>
          <a:r>
            <a:rPr lang="ru-RU" dirty="0"/>
            <a:t>Опровержение или подтверждение гипотезы</a:t>
          </a:r>
        </a:p>
      </dgm:t>
    </dgm:pt>
    <dgm:pt modelId="{2EBA162E-93C7-47A5-87D3-18694293FA4B}" type="parTrans" cxnId="{9912F945-6602-4F36-9743-56941CA15EF3}">
      <dgm:prSet/>
      <dgm:spPr/>
      <dgm:t>
        <a:bodyPr/>
        <a:lstStyle/>
        <a:p>
          <a:endParaRPr lang="ru-RU"/>
        </a:p>
      </dgm:t>
    </dgm:pt>
    <dgm:pt modelId="{86DE3705-A0F7-4C75-9E85-DC0EEE7AE761}" type="sibTrans" cxnId="{9912F945-6602-4F36-9743-56941CA15EF3}">
      <dgm:prSet/>
      <dgm:spPr/>
      <dgm:t>
        <a:bodyPr/>
        <a:lstStyle/>
        <a:p>
          <a:endParaRPr lang="ru-RU"/>
        </a:p>
      </dgm:t>
    </dgm:pt>
    <dgm:pt modelId="{B8DAFEED-8B01-4C54-AFE2-58E436867E03}" type="pres">
      <dgm:prSet presAssocID="{322C8B06-657A-476A-8FB2-796D4EE4A3D6}" presName="linearFlow" presStyleCnt="0">
        <dgm:presLayoutVars>
          <dgm:dir/>
          <dgm:animLvl val="lvl"/>
          <dgm:resizeHandles val="exact"/>
        </dgm:presLayoutVars>
      </dgm:prSet>
      <dgm:spPr/>
    </dgm:pt>
    <dgm:pt modelId="{7E596634-0E90-4EB4-B9CD-AC91E94FC530}" type="pres">
      <dgm:prSet presAssocID="{A536A26F-3A80-4052-9C37-141CDA326C8D}" presName="composite" presStyleCnt="0"/>
      <dgm:spPr/>
    </dgm:pt>
    <dgm:pt modelId="{6ED3D56F-C436-4814-84B1-F1A73004E60D}" type="pres">
      <dgm:prSet presAssocID="{A536A26F-3A80-4052-9C37-141CDA326C8D}" presName="parentText" presStyleLbl="alignNode1" presStyleIdx="0" presStyleCnt="6">
        <dgm:presLayoutVars>
          <dgm:chMax val="1"/>
          <dgm:bulletEnabled val="1"/>
        </dgm:presLayoutVars>
      </dgm:prSet>
      <dgm:spPr/>
    </dgm:pt>
    <dgm:pt modelId="{C16544A5-D16C-4AD8-8BC5-28492E375100}" type="pres">
      <dgm:prSet presAssocID="{A536A26F-3A80-4052-9C37-141CDA326C8D}" presName="descendantText" presStyleLbl="alignAcc1" presStyleIdx="0" presStyleCnt="6">
        <dgm:presLayoutVars>
          <dgm:bulletEnabled val="1"/>
        </dgm:presLayoutVars>
      </dgm:prSet>
      <dgm:spPr/>
    </dgm:pt>
    <dgm:pt modelId="{6AF08D06-C2B0-4012-A0A8-D6681E32AC7A}" type="pres">
      <dgm:prSet presAssocID="{D82B8FC4-0940-46FE-8A9E-5A9ABCFE7C41}" presName="sp" presStyleCnt="0"/>
      <dgm:spPr/>
    </dgm:pt>
    <dgm:pt modelId="{73FBAFA1-3822-4BD8-9C78-540E23519B2C}" type="pres">
      <dgm:prSet presAssocID="{29F52293-52CA-4CC1-B1D4-7F7C95F6ABA8}" presName="composite" presStyleCnt="0"/>
      <dgm:spPr/>
    </dgm:pt>
    <dgm:pt modelId="{544B2FF4-BFF9-4A3A-AE8B-CD340C5B79E4}" type="pres">
      <dgm:prSet presAssocID="{29F52293-52CA-4CC1-B1D4-7F7C95F6ABA8}" presName="parentText" presStyleLbl="alignNode1" presStyleIdx="1" presStyleCnt="6">
        <dgm:presLayoutVars>
          <dgm:chMax val="1"/>
          <dgm:bulletEnabled val="1"/>
        </dgm:presLayoutVars>
      </dgm:prSet>
      <dgm:spPr/>
    </dgm:pt>
    <dgm:pt modelId="{CAE02AEC-F8D9-41E5-8108-745BF7CED91B}" type="pres">
      <dgm:prSet presAssocID="{29F52293-52CA-4CC1-B1D4-7F7C95F6ABA8}" presName="descendantText" presStyleLbl="alignAcc1" presStyleIdx="1" presStyleCnt="6">
        <dgm:presLayoutVars>
          <dgm:bulletEnabled val="1"/>
        </dgm:presLayoutVars>
      </dgm:prSet>
      <dgm:spPr/>
    </dgm:pt>
    <dgm:pt modelId="{CADC32D7-7BDA-479E-8347-323C58A04071}" type="pres">
      <dgm:prSet presAssocID="{ECBA1904-55F0-48DD-8445-BC83022656F5}" presName="sp" presStyleCnt="0"/>
      <dgm:spPr/>
    </dgm:pt>
    <dgm:pt modelId="{E6253DA8-2FDD-4FA9-A1FF-70457D6A2ADE}" type="pres">
      <dgm:prSet presAssocID="{E04CD77B-64E0-434E-8892-D039B094BC21}" presName="composite" presStyleCnt="0"/>
      <dgm:spPr/>
    </dgm:pt>
    <dgm:pt modelId="{CA33A17B-4558-4D38-8FE7-C7014B88CCF0}" type="pres">
      <dgm:prSet presAssocID="{E04CD77B-64E0-434E-8892-D039B094BC21}" presName="parentText" presStyleLbl="alignNode1" presStyleIdx="2" presStyleCnt="6">
        <dgm:presLayoutVars>
          <dgm:chMax val="1"/>
          <dgm:bulletEnabled val="1"/>
        </dgm:presLayoutVars>
      </dgm:prSet>
      <dgm:spPr/>
    </dgm:pt>
    <dgm:pt modelId="{88EE75D5-ED4B-4275-8918-1728F1C5EE56}" type="pres">
      <dgm:prSet presAssocID="{E04CD77B-64E0-434E-8892-D039B094BC21}" presName="descendantText" presStyleLbl="alignAcc1" presStyleIdx="2" presStyleCnt="6">
        <dgm:presLayoutVars>
          <dgm:bulletEnabled val="1"/>
        </dgm:presLayoutVars>
      </dgm:prSet>
      <dgm:spPr/>
    </dgm:pt>
    <dgm:pt modelId="{30FDBBE6-BA37-4E22-A420-0198F47665A2}" type="pres">
      <dgm:prSet presAssocID="{5272F9AF-39D9-4CCB-8D99-47586570B030}" presName="sp" presStyleCnt="0"/>
      <dgm:spPr/>
    </dgm:pt>
    <dgm:pt modelId="{3558ABD5-29BC-459D-B42C-CB8A84880892}" type="pres">
      <dgm:prSet presAssocID="{F8AE137C-FFF1-40A1-8D30-652F003BE7BE}" presName="composite" presStyleCnt="0"/>
      <dgm:spPr/>
    </dgm:pt>
    <dgm:pt modelId="{8F701A00-3564-4FDF-8DF9-B3664BDB466A}" type="pres">
      <dgm:prSet presAssocID="{F8AE137C-FFF1-40A1-8D30-652F003BE7BE}" presName="parentText" presStyleLbl="alignNode1" presStyleIdx="3" presStyleCnt="6">
        <dgm:presLayoutVars>
          <dgm:chMax val="1"/>
          <dgm:bulletEnabled val="1"/>
        </dgm:presLayoutVars>
      </dgm:prSet>
      <dgm:spPr/>
    </dgm:pt>
    <dgm:pt modelId="{B522E413-7E9A-41CC-897D-3B3F9C9F0877}" type="pres">
      <dgm:prSet presAssocID="{F8AE137C-FFF1-40A1-8D30-652F003BE7BE}" presName="descendantText" presStyleLbl="alignAcc1" presStyleIdx="3" presStyleCnt="6">
        <dgm:presLayoutVars>
          <dgm:bulletEnabled val="1"/>
        </dgm:presLayoutVars>
      </dgm:prSet>
      <dgm:spPr/>
    </dgm:pt>
    <dgm:pt modelId="{D2228F9B-15D2-4FE2-8D46-8EB492672F53}" type="pres">
      <dgm:prSet presAssocID="{76843373-5572-4485-9CB6-556C094E8C9A}" presName="sp" presStyleCnt="0"/>
      <dgm:spPr/>
    </dgm:pt>
    <dgm:pt modelId="{CF5332FE-648C-4954-BC06-54DA49C774BF}" type="pres">
      <dgm:prSet presAssocID="{9D8DC25A-37C7-4733-9AE7-45CABE5BB0D0}" presName="composite" presStyleCnt="0"/>
      <dgm:spPr/>
    </dgm:pt>
    <dgm:pt modelId="{D30A6603-0012-435E-9051-18060947159B}" type="pres">
      <dgm:prSet presAssocID="{9D8DC25A-37C7-4733-9AE7-45CABE5BB0D0}" presName="parentText" presStyleLbl="alignNode1" presStyleIdx="4" presStyleCnt="6">
        <dgm:presLayoutVars>
          <dgm:chMax val="1"/>
          <dgm:bulletEnabled val="1"/>
        </dgm:presLayoutVars>
      </dgm:prSet>
      <dgm:spPr/>
    </dgm:pt>
    <dgm:pt modelId="{CCB5147A-81B3-46E2-8ACE-3191EAA65821}" type="pres">
      <dgm:prSet presAssocID="{9D8DC25A-37C7-4733-9AE7-45CABE5BB0D0}" presName="descendantText" presStyleLbl="alignAcc1" presStyleIdx="4" presStyleCnt="6">
        <dgm:presLayoutVars>
          <dgm:bulletEnabled val="1"/>
        </dgm:presLayoutVars>
      </dgm:prSet>
      <dgm:spPr/>
    </dgm:pt>
    <dgm:pt modelId="{4CE72BD7-D0BE-4095-BB9C-6B412DC24D2E}" type="pres">
      <dgm:prSet presAssocID="{FB5F5B7D-4852-4E9C-9943-118DFC52C2F8}" presName="sp" presStyleCnt="0"/>
      <dgm:spPr/>
    </dgm:pt>
    <dgm:pt modelId="{4E08DB58-0D0F-43D9-853F-687FAEF049FB}" type="pres">
      <dgm:prSet presAssocID="{E1851D8C-43E5-4EB5-AFFB-5284A1CADFF6}" presName="composite" presStyleCnt="0"/>
      <dgm:spPr/>
    </dgm:pt>
    <dgm:pt modelId="{FA0E0F06-B656-4F8D-BCFB-A20C6A0F42AF}" type="pres">
      <dgm:prSet presAssocID="{E1851D8C-43E5-4EB5-AFFB-5284A1CADFF6}" presName="parentText" presStyleLbl="alignNode1" presStyleIdx="5" presStyleCnt="6">
        <dgm:presLayoutVars>
          <dgm:chMax val="1"/>
          <dgm:bulletEnabled val="1"/>
        </dgm:presLayoutVars>
      </dgm:prSet>
      <dgm:spPr/>
    </dgm:pt>
    <dgm:pt modelId="{26F66412-1660-4F73-A95E-01A3ACF7DC76}" type="pres">
      <dgm:prSet presAssocID="{E1851D8C-43E5-4EB5-AFFB-5284A1CADFF6}" presName="descendantText" presStyleLbl="alignAcc1" presStyleIdx="5" presStyleCnt="6">
        <dgm:presLayoutVars>
          <dgm:bulletEnabled val="1"/>
        </dgm:presLayoutVars>
      </dgm:prSet>
      <dgm:spPr/>
    </dgm:pt>
  </dgm:ptLst>
  <dgm:cxnLst>
    <dgm:cxn modelId="{23D3CC1A-5CBF-47B8-A281-E603B99E52D9}" srcId="{F8AE137C-FFF1-40A1-8D30-652F003BE7BE}" destId="{825C0D81-8F12-4A32-AC60-BB286AE4B97D}" srcOrd="0" destOrd="0" parTransId="{8FAB095A-D311-4AAC-8D2A-4773F7123F2B}" sibTransId="{AD7868F7-6D94-460D-AAAD-5B70A8766102}"/>
    <dgm:cxn modelId="{F83F1B22-6D16-42FD-9475-F3E9B886D4B3}" srcId="{29F52293-52CA-4CC1-B1D4-7F7C95F6ABA8}" destId="{0D141F6A-A225-4CA2-9555-19F8D3482AFE}" srcOrd="0" destOrd="0" parTransId="{B4839055-99CF-4F5A-A849-86227F20E400}" sibTransId="{833CC587-DD11-4A52-A8A6-BDDD34AF91FF}"/>
    <dgm:cxn modelId="{A91ED529-AE7A-46A6-92C8-D0BEFCE6B1CB}" type="presOf" srcId="{8446D252-E8C3-4166-88B6-19E147D7F86B}" destId="{88EE75D5-ED4B-4275-8918-1728F1C5EE56}" srcOrd="0" destOrd="0" presId="urn:microsoft.com/office/officeart/2005/8/layout/chevron2"/>
    <dgm:cxn modelId="{190D853C-EC73-4392-8DFE-86045AFD52DE}" type="presOf" srcId="{A536A26F-3A80-4052-9C37-141CDA326C8D}" destId="{6ED3D56F-C436-4814-84B1-F1A73004E60D}" srcOrd="0" destOrd="0" presId="urn:microsoft.com/office/officeart/2005/8/layout/chevron2"/>
    <dgm:cxn modelId="{CA07C55D-EF95-44F9-A420-DA3DA02F2A10}" srcId="{A536A26F-3A80-4052-9C37-141CDA326C8D}" destId="{513B243A-81D8-4B30-BE03-9C1B4DD22E85}" srcOrd="0" destOrd="0" parTransId="{BA09E5C4-2415-4A90-A30E-6FF0F4214C3D}" sibTransId="{7B9F3295-1EA4-4359-955B-D55234A4168B}"/>
    <dgm:cxn modelId="{D43EE65F-B064-4619-BBDD-5C917568251C}" type="presOf" srcId="{F8AE137C-FFF1-40A1-8D30-652F003BE7BE}" destId="{8F701A00-3564-4FDF-8DF9-B3664BDB466A}" srcOrd="0" destOrd="0" presId="urn:microsoft.com/office/officeart/2005/8/layout/chevron2"/>
    <dgm:cxn modelId="{2CFC0E45-2404-4D8B-A9E6-2507121FD000}" type="presOf" srcId="{E1851D8C-43E5-4EB5-AFFB-5284A1CADFF6}" destId="{FA0E0F06-B656-4F8D-BCFB-A20C6A0F42AF}" srcOrd="0" destOrd="0" presId="urn:microsoft.com/office/officeart/2005/8/layout/chevron2"/>
    <dgm:cxn modelId="{9912F945-6602-4F36-9743-56941CA15EF3}" srcId="{E1851D8C-43E5-4EB5-AFFB-5284A1CADFF6}" destId="{05780E54-971F-4F33-9190-8C2408572C09}" srcOrd="0" destOrd="0" parTransId="{2EBA162E-93C7-47A5-87D3-18694293FA4B}" sibTransId="{86DE3705-A0F7-4C75-9E85-DC0EEE7AE761}"/>
    <dgm:cxn modelId="{AE02394F-B27C-45CA-A240-17671A81EC83}" type="presOf" srcId="{825C0D81-8F12-4A32-AC60-BB286AE4B97D}" destId="{B522E413-7E9A-41CC-897D-3B3F9C9F0877}" srcOrd="0" destOrd="0" presId="urn:microsoft.com/office/officeart/2005/8/layout/chevron2"/>
    <dgm:cxn modelId="{8096C459-E9A3-4013-A389-751A5C27EEFC}" type="presOf" srcId="{322C8B06-657A-476A-8FB2-796D4EE4A3D6}" destId="{B8DAFEED-8B01-4C54-AFE2-58E436867E03}" srcOrd="0" destOrd="0" presId="urn:microsoft.com/office/officeart/2005/8/layout/chevron2"/>
    <dgm:cxn modelId="{AC25EA7F-C356-4B77-8876-130601E2CC4C}" srcId="{322C8B06-657A-476A-8FB2-796D4EE4A3D6}" destId="{E1851D8C-43E5-4EB5-AFFB-5284A1CADFF6}" srcOrd="5" destOrd="0" parTransId="{8A037492-E3E3-42F5-A1E8-9E431D9E0CFE}" sibTransId="{EFD4F811-A932-4D9E-A2D1-B00F9311BE29}"/>
    <dgm:cxn modelId="{5EBA3BA8-8604-4B0E-95E1-4ED8098259F8}" type="presOf" srcId="{244B8287-01FD-487E-A1EB-5CA83F3AF401}" destId="{CCB5147A-81B3-46E2-8ACE-3191EAA65821}" srcOrd="0" destOrd="0" presId="urn:microsoft.com/office/officeart/2005/8/layout/chevron2"/>
    <dgm:cxn modelId="{829FE3BB-2937-41C1-AEFC-660ABD54069B}" srcId="{322C8B06-657A-476A-8FB2-796D4EE4A3D6}" destId="{E04CD77B-64E0-434E-8892-D039B094BC21}" srcOrd="2" destOrd="0" parTransId="{ED3B6302-1AED-494C-8CE8-C95FA74B1629}" sibTransId="{5272F9AF-39D9-4CCB-8D99-47586570B030}"/>
    <dgm:cxn modelId="{B72347BF-BD89-485D-A57B-33FB26262459}" type="presOf" srcId="{29F52293-52CA-4CC1-B1D4-7F7C95F6ABA8}" destId="{544B2FF4-BFF9-4A3A-AE8B-CD340C5B79E4}" srcOrd="0" destOrd="0" presId="urn:microsoft.com/office/officeart/2005/8/layout/chevron2"/>
    <dgm:cxn modelId="{9C22CBC8-05B6-434C-B918-EE6057EFC1DA}" type="presOf" srcId="{05780E54-971F-4F33-9190-8C2408572C09}" destId="{26F66412-1660-4F73-A95E-01A3ACF7DC76}" srcOrd="0" destOrd="0" presId="urn:microsoft.com/office/officeart/2005/8/layout/chevron2"/>
    <dgm:cxn modelId="{AC7A28CF-CAF3-456F-899D-E072848D9EDE}" srcId="{322C8B06-657A-476A-8FB2-796D4EE4A3D6}" destId="{29F52293-52CA-4CC1-B1D4-7F7C95F6ABA8}" srcOrd="1" destOrd="0" parTransId="{ACAC107A-5E9A-42C0-90D9-27338BE6E8E6}" sibTransId="{ECBA1904-55F0-48DD-8445-BC83022656F5}"/>
    <dgm:cxn modelId="{984294D2-0B3F-4932-A889-23BE76206553}" srcId="{E04CD77B-64E0-434E-8892-D039B094BC21}" destId="{8446D252-E8C3-4166-88B6-19E147D7F86B}" srcOrd="0" destOrd="0" parTransId="{AB00030B-B04F-4524-A2D0-0A7CB9CD364A}" sibTransId="{D179BA8D-D4F6-4FB3-8C15-3BF10BFD0E2D}"/>
    <dgm:cxn modelId="{8C0A8ADB-A855-4C54-B8A0-28FCFED6BEC7}" srcId="{9D8DC25A-37C7-4733-9AE7-45CABE5BB0D0}" destId="{244B8287-01FD-487E-A1EB-5CA83F3AF401}" srcOrd="0" destOrd="0" parTransId="{20730B42-D25C-4A3F-9330-2963E8E05477}" sibTransId="{5A166334-9813-4E0A-A7C3-3AAFCEABE8B6}"/>
    <dgm:cxn modelId="{EED730E0-CA1B-4411-A7F8-A21B3C7B9368}" srcId="{322C8B06-657A-476A-8FB2-796D4EE4A3D6}" destId="{9D8DC25A-37C7-4733-9AE7-45CABE5BB0D0}" srcOrd="4" destOrd="0" parTransId="{3DAA41CB-C719-46B4-9505-B7FE35C5A650}" sibTransId="{FB5F5B7D-4852-4E9C-9943-118DFC52C2F8}"/>
    <dgm:cxn modelId="{C34CB6E0-56A6-46B5-A28B-04110E4BA1F9}" type="presOf" srcId="{E04CD77B-64E0-434E-8892-D039B094BC21}" destId="{CA33A17B-4558-4D38-8FE7-C7014B88CCF0}" srcOrd="0" destOrd="0" presId="urn:microsoft.com/office/officeart/2005/8/layout/chevron2"/>
    <dgm:cxn modelId="{088F03EF-F401-42CE-A251-1953D1F77BC6}" type="presOf" srcId="{513B243A-81D8-4B30-BE03-9C1B4DD22E85}" destId="{C16544A5-D16C-4AD8-8BC5-28492E375100}" srcOrd="0" destOrd="0" presId="urn:microsoft.com/office/officeart/2005/8/layout/chevron2"/>
    <dgm:cxn modelId="{7AC096F0-5889-4614-B25E-F5EA8EF75AF8}" srcId="{322C8B06-657A-476A-8FB2-796D4EE4A3D6}" destId="{F8AE137C-FFF1-40A1-8D30-652F003BE7BE}" srcOrd="3" destOrd="0" parTransId="{EF2E5C9A-ACF1-4366-8CC0-F64EBCE059D4}" sibTransId="{76843373-5572-4485-9CB6-556C094E8C9A}"/>
    <dgm:cxn modelId="{97E3CBF0-F122-48D8-81C7-8164B885EFF1}" srcId="{322C8B06-657A-476A-8FB2-796D4EE4A3D6}" destId="{A536A26F-3A80-4052-9C37-141CDA326C8D}" srcOrd="0" destOrd="0" parTransId="{E6A47309-5DFC-4614-A66C-7FF33BF4CC8C}" sibTransId="{D82B8FC4-0940-46FE-8A9E-5A9ABCFE7C41}"/>
    <dgm:cxn modelId="{D95D0CF2-92A9-413C-9B2A-6A2A28454E66}" type="presOf" srcId="{0D141F6A-A225-4CA2-9555-19F8D3482AFE}" destId="{CAE02AEC-F8D9-41E5-8108-745BF7CED91B}" srcOrd="0" destOrd="0" presId="urn:microsoft.com/office/officeart/2005/8/layout/chevron2"/>
    <dgm:cxn modelId="{A0F8A3F4-2DAA-438C-BB1D-0869EF3DD321}" type="presOf" srcId="{9D8DC25A-37C7-4733-9AE7-45CABE5BB0D0}" destId="{D30A6603-0012-435E-9051-18060947159B}" srcOrd="0" destOrd="0" presId="urn:microsoft.com/office/officeart/2005/8/layout/chevron2"/>
    <dgm:cxn modelId="{E54B9D6D-7C48-487B-AEE6-189C123BA932}" type="presParOf" srcId="{B8DAFEED-8B01-4C54-AFE2-58E436867E03}" destId="{7E596634-0E90-4EB4-B9CD-AC91E94FC530}" srcOrd="0" destOrd="0" presId="urn:microsoft.com/office/officeart/2005/8/layout/chevron2"/>
    <dgm:cxn modelId="{317FB446-9583-4E86-A786-0E1D5994259A}" type="presParOf" srcId="{7E596634-0E90-4EB4-B9CD-AC91E94FC530}" destId="{6ED3D56F-C436-4814-84B1-F1A73004E60D}" srcOrd="0" destOrd="0" presId="urn:microsoft.com/office/officeart/2005/8/layout/chevron2"/>
    <dgm:cxn modelId="{C1BC78AD-BC64-4151-BDBB-246EE98D9436}" type="presParOf" srcId="{7E596634-0E90-4EB4-B9CD-AC91E94FC530}" destId="{C16544A5-D16C-4AD8-8BC5-28492E375100}" srcOrd="1" destOrd="0" presId="urn:microsoft.com/office/officeart/2005/8/layout/chevron2"/>
    <dgm:cxn modelId="{A9091AC7-EF77-4406-8DD8-C6D09F276A87}" type="presParOf" srcId="{B8DAFEED-8B01-4C54-AFE2-58E436867E03}" destId="{6AF08D06-C2B0-4012-A0A8-D6681E32AC7A}" srcOrd="1" destOrd="0" presId="urn:microsoft.com/office/officeart/2005/8/layout/chevron2"/>
    <dgm:cxn modelId="{37BFF987-4445-41B8-86D9-D0F66BFD49B7}" type="presParOf" srcId="{B8DAFEED-8B01-4C54-AFE2-58E436867E03}" destId="{73FBAFA1-3822-4BD8-9C78-540E23519B2C}" srcOrd="2" destOrd="0" presId="urn:microsoft.com/office/officeart/2005/8/layout/chevron2"/>
    <dgm:cxn modelId="{F5575F2E-EAA1-4525-9246-80A21109BCCB}" type="presParOf" srcId="{73FBAFA1-3822-4BD8-9C78-540E23519B2C}" destId="{544B2FF4-BFF9-4A3A-AE8B-CD340C5B79E4}" srcOrd="0" destOrd="0" presId="urn:microsoft.com/office/officeart/2005/8/layout/chevron2"/>
    <dgm:cxn modelId="{6162EB8F-F2E6-46B2-BAC1-2DD6F89D4291}" type="presParOf" srcId="{73FBAFA1-3822-4BD8-9C78-540E23519B2C}" destId="{CAE02AEC-F8D9-41E5-8108-745BF7CED91B}" srcOrd="1" destOrd="0" presId="urn:microsoft.com/office/officeart/2005/8/layout/chevron2"/>
    <dgm:cxn modelId="{613A82A8-52A2-41DD-B9BD-EA1045614DDA}" type="presParOf" srcId="{B8DAFEED-8B01-4C54-AFE2-58E436867E03}" destId="{CADC32D7-7BDA-479E-8347-323C58A04071}" srcOrd="3" destOrd="0" presId="urn:microsoft.com/office/officeart/2005/8/layout/chevron2"/>
    <dgm:cxn modelId="{9CF7ABDB-D3E3-4003-B6E4-7B603A7C7B5B}" type="presParOf" srcId="{B8DAFEED-8B01-4C54-AFE2-58E436867E03}" destId="{E6253DA8-2FDD-4FA9-A1FF-70457D6A2ADE}" srcOrd="4" destOrd="0" presId="urn:microsoft.com/office/officeart/2005/8/layout/chevron2"/>
    <dgm:cxn modelId="{EAA2C05B-2ECB-4024-B6A3-0B6E8CC1FBD9}" type="presParOf" srcId="{E6253DA8-2FDD-4FA9-A1FF-70457D6A2ADE}" destId="{CA33A17B-4558-4D38-8FE7-C7014B88CCF0}" srcOrd="0" destOrd="0" presId="urn:microsoft.com/office/officeart/2005/8/layout/chevron2"/>
    <dgm:cxn modelId="{3557C990-DC53-47FE-9A7D-4D07116B40E5}" type="presParOf" srcId="{E6253DA8-2FDD-4FA9-A1FF-70457D6A2ADE}" destId="{88EE75D5-ED4B-4275-8918-1728F1C5EE56}" srcOrd="1" destOrd="0" presId="urn:microsoft.com/office/officeart/2005/8/layout/chevron2"/>
    <dgm:cxn modelId="{95A140C9-3A15-41BB-B242-0353802DD935}" type="presParOf" srcId="{B8DAFEED-8B01-4C54-AFE2-58E436867E03}" destId="{30FDBBE6-BA37-4E22-A420-0198F47665A2}" srcOrd="5" destOrd="0" presId="urn:microsoft.com/office/officeart/2005/8/layout/chevron2"/>
    <dgm:cxn modelId="{FABCB94C-843C-4BBD-B95F-E53CA496446C}" type="presParOf" srcId="{B8DAFEED-8B01-4C54-AFE2-58E436867E03}" destId="{3558ABD5-29BC-459D-B42C-CB8A84880892}" srcOrd="6" destOrd="0" presId="urn:microsoft.com/office/officeart/2005/8/layout/chevron2"/>
    <dgm:cxn modelId="{3F3B4BFA-8802-4EC5-A917-C52FB36815C7}" type="presParOf" srcId="{3558ABD5-29BC-459D-B42C-CB8A84880892}" destId="{8F701A00-3564-4FDF-8DF9-B3664BDB466A}" srcOrd="0" destOrd="0" presId="urn:microsoft.com/office/officeart/2005/8/layout/chevron2"/>
    <dgm:cxn modelId="{4F318785-8F9A-4592-A323-47409602CCED}" type="presParOf" srcId="{3558ABD5-29BC-459D-B42C-CB8A84880892}" destId="{B522E413-7E9A-41CC-897D-3B3F9C9F0877}" srcOrd="1" destOrd="0" presId="urn:microsoft.com/office/officeart/2005/8/layout/chevron2"/>
    <dgm:cxn modelId="{819D7210-80FA-42BD-807B-323DDCBCE9EE}" type="presParOf" srcId="{B8DAFEED-8B01-4C54-AFE2-58E436867E03}" destId="{D2228F9B-15D2-4FE2-8D46-8EB492672F53}" srcOrd="7" destOrd="0" presId="urn:microsoft.com/office/officeart/2005/8/layout/chevron2"/>
    <dgm:cxn modelId="{A3E6D1AF-8870-4D26-9532-840C6EEEE078}" type="presParOf" srcId="{B8DAFEED-8B01-4C54-AFE2-58E436867E03}" destId="{CF5332FE-648C-4954-BC06-54DA49C774BF}" srcOrd="8" destOrd="0" presId="urn:microsoft.com/office/officeart/2005/8/layout/chevron2"/>
    <dgm:cxn modelId="{B7B8A240-00E8-4BCA-A469-F3A86955CA4A}" type="presParOf" srcId="{CF5332FE-648C-4954-BC06-54DA49C774BF}" destId="{D30A6603-0012-435E-9051-18060947159B}" srcOrd="0" destOrd="0" presId="urn:microsoft.com/office/officeart/2005/8/layout/chevron2"/>
    <dgm:cxn modelId="{5772FE25-696B-42F1-BF61-C0734B7E4399}" type="presParOf" srcId="{CF5332FE-648C-4954-BC06-54DA49C774BF}" destId="{CCB5147A-81B3-46E2-8ACE-3191EAA65821}" srcOrd="1" destOrd="0" presId="urn:microsoft.com/office/officeart/2005/8/layout/chevron2"/>
    <dgm:cxn modelId="{D3898742-7036-4EA0-9C33-C2D24C809469}" type="presParOf" srcId="{B8DAFEED-8B01-4C54-AFE2-58E436867E03}" destId="{4CE72BD7-D0BE-4095-BB9C-6B412DC24D2E}" srcOrd="9" destOrd="0" presId="urn:microsoft.com/office/officeart/2005/8/layout/chevron2"/>
    <dgm:cxn modelId="{354E7E30-A651-48F0-BFCE-14E52C445FF0}" type="presParOf" srcId="{B8DAFEED-8B01-4C54-AFE2-58E436867E03}" destId="{4E08DB58-0D0F-43D9-853F-687FAEF049FB}" srcOrd="10" destOrd="0" presId="urn:microsoft.com/office/officeart/2005/8/layout/chevron2"/>
    <dgm:cxn modelId="{1591C839-33E0-40E4-8FC4-13B38FCFCF25}" type="presParOf" srcId="{4E08DB58-0D0F-43D9-853F-687FAEF049FB}" destId="{FA0E0F06-B656-4F8D-BCFB-A20C6A0F42AF}" srcOrd="0" destOrd="0" presId="urn:microsoft.com/office/officeart/2005/8/layout/chevron2"/>
    <dgm:cxn modelId="{75F71F29-AA4D-4641-8642-208B517E65EB}" type="presParOf" srcId="{4E08DB58-0D0F-43D9-853F-687FAEF049FB}" destId="{26F66412-1660-4F73-A95E-01A3ACF7DC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CCBE9-EED7-4C2C-B182-F84E72687C8B}">
      <dsp:nvSpPr>
        <dsp:cNvPr id="0" name=""/>
        <dsp:cNvSpPr/>
      </dsp:nvSpPr>
      <dsp:spPr>
        <a:xfrm>
          <a:off x="0" y="2773"/>
          <a:ext cx="1143224" cy="571612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Теоретические методы</a:t>
          </a:r>
        </a:p>
      </dsp:txBody>
      <dsp:txXfrm>
        <a:off x="16742" y="19515"/>
        <a:ext cx="1109740" cy="538128"/>
      </dsp:txXfrm>
    </dsp:sp>
    <dsp:sp modelId="{A767A536-423A-4A7F-B6E8-CDC552995C2A}">
      <dsp:nvSpPr>
        <dsp:cNvPr id="0" name=""/>
        <dsp:cNvSpPr/>
      </dsp:nvSpPr>
      <dsp:spPr>
        <a:xfrm>
          <a:off x="114322" y="574386"/>
          <a:ext cx="115929" cy="1769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9477"/>
              </a:lnTo>
              <a:lnTo>
                <a:pt x="115929" y="17694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DE013-24D1-410A-B03D-0F985538CEEE}">
      <dsp:nvSpPr>
        <dsp:cNvPr id="0" name=""/>
        <dsp:cNvSpPr/>
      </dsp:nvSpPr>
      <dsp:spPr>
        <a:xfrm>
          <a:off x="230252" y="744463"/>
          <a:ext cx="3153790" cy="3198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/>
            <a:t>Выделение новых фактов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Анализ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/>
            <a:t>Сериация</a:t>
          </a:r>
          <a:endParaRPr lang="ru-RU" sz="1300" kern="1200" dirty="0"/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Поиск закономерностей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Сравнение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Классификация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Установление причинно-следственных связей)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Обобщение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Определение понятий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Индукция, дедукция, аналогия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Моделирование</a:t>
          </a:r>
        </a:p>
      </dsp:txBody>
      <dsp:txXfrm>
        <a:off x="322623" y="836834"/>
        <a:ext cx="2969048" cy="3014057"/>
      </dsp:txXfrm>
    </dsp:sp>
    <dsp:sp modelId="{8AF02DD6-528E-4C80-81AE-2EC04ABF272A}">
      <dsp:nvSpPr>
        <dsp:cNvPr id="0" name=""/>
        <dsp:cNvSpPr/>
      </dsp:nvSpPr>
      <dsp:spPr>
        <a:xfrm>
          <a:off x="3441203" y="29948"/>
          <a:ext cx="1143224" cy="57161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Эмпирические методы</a:t>
          </a:r>
        </a:p>
      </dsp:txBody>
      <dsp:txXfrm>
        <a:off x="3457945" y="46690"/>
        <a:ext cx="1109740" cy="538128"/>
      </dsp:txXfrm>
    </dsp:sp>
    <dsp:sp modelId="{E70B71B5-09A1-46F0-8E1C-8952D03BC05E}">
      <dsp:nvSpPr>
        <dsp:cNvPr id="0" name=""/>
        <dsp:cNvSpPr/>
      </dsp:nvSpPr>
      <dsp:spPr>
        <a:xfrm>
          <a:off x="3555526" y="601560"/>
          <a:ext cx="114322" cy="13698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9802"/>
              </a:lnTo>
              <a:lnTo>
                <a:pt x="114322" y="13698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ACAC-7C87-40B9-8A9F-96D4A4D63EEC}">
      <dsp:nvSpPr>
        <dsp:cNvPr id="0" name=""/>
        <dsp:cNvSpPr/>
      </dsp:nvSpPr>
      <dsp:spPr>
        <a:xfrm>
          <a:off x="3669848" y="744463"/>
          <a:ext cx="2961189" cy="2453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Наблюдения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Измерения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Экспериментирование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Конструирование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Прототипирование</a:t>
          </a:r>
        </a:p>
      </dsp:txBody>
      <dsp:txXfrm>
        <a:off x="3741717" y="816332"/>
        <a:ext cx="2817451" cy="23100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4869B-D5AB-4213-9F0D-1194BD92E728}">
      <dsp:nvSpPr>
        <dsp:cNvPr id="0" name=""/>
        <dsp:cNvSpPr/>
      </dsp:nvSpPr>
      <dsp:spPr>
        <a:xfrm>
          <a:off x="1121334" y="0"/>
          <a:ext cx="2004912" cy="68911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sp:txBody>
      <dsp:txXfrm>
        <a:off x="1141517" y="20183"/>
        <a:ext cx="1964546" cy="648744"/>
      </dsp:txXfrm>
    </dsp:sp>
    <dsp:sp modelId="{0E59F3AA-3A51-45E7-B797-B00D369F0D07}">
      <dsp:nvSpPr>
        <dsp:cNvPr id="0" name=""/>
        <dsp:cNvSpPr/>
      </dsp:nvSpPr>
      <dsp:spPr>
        <a:xfrm>
          <a:off x="1321826" y="689110"/>
          <a:ext cx="200064" cy="2257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7136"/>
              </a:lnTo>
              <a:lnTo>
                <a:pt x="200064" y="225713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C752D-1DD7-406A-8545-71AAE63B59A4}">
      <dsp:nvSpPr>
        <dsp:cNvPr id="0" name=""/>
        <dsp:cNvSpPr/>
      </dsp:nvSpPr>
      <dsp:spPr>
        <a:xfrm>
          <a:off x="1521890" y="780719"/>
          <a:ext cx="2206929" cy="43310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Устанавливать последовательности (</a:t>
          </a:r>
          <a:r>
            <a:rPr lang="ru-RU" sz="1400" kern="1200" dirty="0" err="1"/>
            <a:t>сериация</a:t>
          </a:r>
          <a:r>
            <a:rPr lang="ru-RU" sz="1400" kern="1200" dirty="0"/>
            <a:t>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Сравнивать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Классифицировать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Обобщать (абстрагирование, синтез)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Давать определение (синтез)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Находить закономерности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Выявлять недостатки информации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Устанавливать причинно-следственные связи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Пространственное мышление (повороты, развертка, свертка, перенос)</a:t>
          </a:r>
        </a:p>
      </dsp:txBody>
      <dsp:txXfrm>
        <a:off x="1586529" y="845358"/>
        <a:ext cx="2077651" cy="4201776"/>
      </dsp:txXfrm>
    </dsp:sp>
    <dsp:sp modelId="{908E1C63-549A-4BD3-B218-07B982E4CB19}">
      <dsp:nvSpPr>
        <dsp:cNvPr id="0" name=""/>
        <dsp:cNvSpPr/>
      </dsp:nvSpPr>
      <dsp:spPr>
        <a:xfrm>
          <a:off x="3780051" y="44059"/>
          <a:ext cx="2162002" cy="68911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sp:txBody>
      <dsp:txXfrm>
        <a:off x="3800234" y="64242"/>
        <a:ext cx="2121636" cy="648744"/>
      </dsp:txXfrm>
    </dsp:sp>
    <dsp:sp modelId="{E919E332-1F0E-49F4-A14D-5B41BC8A0B08}">
      <dsp:nvSpPr>
        <dsp:cNvPr id="0" name=""/>
        <dsp:cNvSpPr/>
      </dsp:nvSpPr>
      <dsp:spPr>
        <a:xfrm>
          <a:off x="3996251" y="733170"/>
          <a:ext cx="156388" cy="21669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6950"/>
              </a:lnTo>
              <a:lnTo>
                <a:pt x="156388" y="21669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C51A7-F97D-4A7D-A07E-21765D530368}">
      <dsp:nvSpPr>
        <dsp:cNvPr id="0" name=""/>
        <dsp:cNvSpPr/>
      </dsp:nvSpPr>
      <dsp:spPr>
        <a:xfrm>
          <a:off x="4152639" y="911526"/>
          <a:ext cx="2287892" cy="397718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проблемы (определять разрывы между настоящим и желательным состоянием объекта)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гипотезы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Определять цель, планируемый результат (изменение)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Проводить исследования (ставить опыты, измерять, наблюдать)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выводы, интерпретировать  результаты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Прогнозировать развитие процесса (объекта)</a:t>
          </a:r>
        </a:p>
      </dsp:txBody>
      <dsp:txXfrm>
        <a:off x="4219649" y="978536"/>
        <a:ext cx="2153872" cy="3843169"/>
      </dsp:txXfrm>
    </dsp:sp>
    <dsp:sp modelId="{8C1B370D-A307-4A60-9F57-890271A08083}">
      <dsp:nvSpPr>
        <dsp:cNvPr id="0" name=""/>
        <dsp:cNvSpPr/>
      </dsp:nvSpPr>
      <dsp:spPr>
        <a:xfrm>
          <a:off x="6449046" y="63809"/>
          <a:ext cx="2318444" cy="689110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sp:txBody>
      <dsp:txXfrm>
        <a:off x="6469229" y="83992"/>
        <a:ext cx="2278078" cy="648744"/>
      </dsp:txXfrm>
    </dsp:sp>
    <dsp:sp modelId="{2EF0050F-394F-42DF-ABBE-A6499B058616}">
      <dsp:nvSpPr>
        <dsp:cNvPr id="0" name=""/>
        <dsp:cNvSpPr/>
      </dsp:nvSpPr>
      <dsp:spPr>
        <a:xfrm>
          <a:off x="6680891" y="752920"/>
          <a:ext cx="227696" cy="1990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865"/>
              </a:lnTo>
              <a:lnTo>
                <a:pt x="227696" y="19908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16023-5F55-4742-94F5-8FAA6B892D83}">
      <dsp:nvSpPr>
        <dsp:cNvPr id="0" name=""/>
        <dsp:cNvSpPr/>
      </dsp:nvSpPr>
      <dsp:spPr>
        <a:xfrm>
          <a:off x="6908587" y="865493"/>
          <a:ext cx="2050430" cy="375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Выбирать источники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Находить и распознавать достоверную и недостоверную информацию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Анализировать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Абстрагировать, обобщать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Работать с текстами разной природы (тексты, рисунки, схемы, таблицы, условные обозначения </a:t>
          </a:r>
        </a:p>
      </dsp:txBody>
      <dsp:txXfrm>
        <a:off x="6968642" y="925548"/>
        <a:ext cx="1930320" cy="36364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4869B-D5AB-4213-9F0D-1194BD92E728}">
      <dsp:nvSpPr>
        <dsp:cNvPr id="0" name=""/>
        <dsp:cNvSpPr/>
      </dsp:nvSpPr>
      <dsp:spPr>
        <a:xfrm>
          <a:off x="1237847" y="1530"/>
          <a:ext cx="2260789" cy="90625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Системно-</a:t>
          </a:r>
          <a:r>
            <a:rPr lang="ru-RU" sz="1800" b="1" kern="1200" dirty="0" err="1">
              <a:solidFill>
                <a:srgbClr val="1A444A"/>
              </a:solidFill>
              <a:latin typeface="+mn-lt"/>
              <a:ea typeface="Calibri"/>
              <a:cs typeface="Times New Roman"/>
            </a:rPr>
            <a:t>деятельностный</a:t>
          </a: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 подход</a:t>
          </a:r>
        </a:p>
      </dsp:txBody>
      <dsp:txXfrm>
        <a:off x="1264390" y="28073"/>
        <a:ext cx="2207703" cy="853165"/>
      </dsp:txXfrm>
    </dsp:sp>
    <dsp:sp modelId="{980305C8-64BF-4D3D-8318-6F31298CC95C}">
      <dsp:nvSpPr>
        <dsp:cNvPr id="0" name=""/>
        <dsp:cNvSpPr/>
      </dsp:nvSpPr>
      <dsp:spPr>
        <a:xfrm>
          <a:off x="1463926" y="907782"/>
          <a:ext cx="226078" cy="817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7026"/>
              </a:lnTo>
              <a:lnTo>
                <a:pt x="226078" y="8170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F351F0-E37A-4669-96AA-3480D083467E}">
      <dsp:nvSpPr>
        <dsp:cNvPr id="0" name=""/>
        <dsp:cNvSpPr/>
      </dsp:nvSpPr>
      <dsp:spPr>
        <a:xfrm>
          <a:off x="1690005" y="1134345"/>
          <a:ext cx="1851885" cy="118092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учебно-познавательные, учебно-практические задачи</a:t>
          </a:r>
        </a:p>
      </dsp:txBody>
      <dsp:txXfrm>
        <a:off x="1724593" y="1168933"/>
        <a:ext cx="1782709" cy="1111751"/>
      </dsp:txXfrm>
    </dsp:sp>
    <dsp:sp modelId="{0E59F3AA-3A51-45E7-B797-B00D369F0D07}">
      <dsp:nvSpPr>
        <dsp:cNvPr id="0" name=""/>
        <dsp:cNvSpPr/>
      </dsp:nvSpPr>
      <dsp:spPr>
        <a:xfrm>
          <a:off x="1463926" y="907782"/>
          <a:ext cx="203995" cy="20650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5093"/>
              </a:lnTo>
              <a:lnTo>
                <a:pt x="203995" y="206509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C752D-1DD7-406A-8545-71AAE63B59A4}">
      <dsp:nvSpPr>
        <dsp:cNvPr id="0" name=""/>
        <dsp:cNvSpPr/>
      </dsp:nvSpPr>
      <dsp:spPr>
        <a:xfrm>
          <a:off x="1667921" y="2519750"/>
          <a:ext cx="1902026" cy="906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уровень функциональной грамотности</a:t>
          </a:r>
        </a:p>
      </dsp:txBody>
      <dsp:txXfrm>
        <a:off x="1694464" y="2546293"/>
        <a:ext cx="1848940" cy="853165"/>
      </dsp:txXfrm>
    </dsp:sp>
    <dsp:sp modelId="{908E1C63-549A-4BD3-B218-07B982E4CB19}">
      <dsp:nvSpPr>
        <dsp:cNvPr id="0" name=""/>
        <dsp:cNvSpPr/>
      </dsp:nvSpPr>
      <dsp:spPr>
        <a:xfrm>
          <a:off x="3951762" y="1530"/>
          <a:ext cx="1812503" cy="906251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Уровневый подход </a:t>
          </a:r>
        </a:p>
      </dsp:txBody>
      <dsp:txXfrm>
        <a:off x="3978305" y="28073"/>
        <a:ext cx="1759417" cy="853165"/>
      </dsp:txXfrm>
    </dsp:sp>
    <dsp:sp modelId="{E919E332-1F0E-49F4-A14D-5B41BC8A0B08}">
      <dsp:nvSpPr>
        <dsp:cNvPr id="0" name=""/>
        <dsp:cNvSpPr/>
      </dsp:nvSpPr>
      <dsp:spPr>
        <a:xfrm>
          <a:off x="4133013" y="907782"/>
          <a:ext cx="181250" cy="6796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688"/>
              </a:lnTo>
              <a:lnTo>
                <a:pt x="181250" y="6796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C51A7-F97D-4A7D-A07E-21765D530368}">
      <dsp:nvSpPr>
        <dsp:cNvPr id="0" name=""/>
        <dsp:cNvSpPr/>
      </dsp:nvSpPr>
      <dsp:spPr>
        <a:xfrm>
          <a:off x="4314263" y="1134345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ниже базового</a:t>
          </a:r>
        </a:p>
      </dsp:txBody>
      <dsp:txXfrm>
        <a:off x="4340806" y="1160888"/>
        <a:ext cx="1396916" cy="853165"/>
      </dsp:txXfrm>
    </dsp:sp>
    <dsp:sp modelId="{995FAB8E-E1FA-4F3A-8FB9-6110C98EED7E}">
      <dsp:nvSpPr>
        <dsp:cNvPr id="0" name=""/>
        <dsp:cNvSpPr/>
      </dsp:nvSpPr>
      <dsp:spPr>
        <a:xfrm>
          <a:off x="4133013" y="907782"/>
          <a:ext cx="170215" cy="1779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9379"/>
              </a:lnTo>
              <a:lnTo>
                <a:pt x="170215" y="17793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D70CA3-DD81-4C63-944D-D8E24091FF8C}">
      <dsp:nvSpPr>
        <dsp:cNvPr id="0" name=""/>
        <dsp:cNvSpPr/>
      </dsp:nvSpPr>
      <dsp:spPr>
        <a:xfrm>
          <a:off x="4303228" y="2234036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базовый</a:t>
          </a:r>
        </a:p>
      </dsp:txBody>
      <dsp:txXfrm>
        <a:off x="4329771" y="2260579"/>
        <a:ext cx="1396916" cy="853165"/>
      </dsp:txXfrm>
    </dsp:sp>
    <dsp:sp modelId="{94C3E42F-307E-48E8-BB53-AFDB6F1AA824}">
      <dsp:nvSpPr>
        <dsp:cNvPr id="0" name=""/>
        <dsp:cNvSpPr/>
      </dsp:nvSpPr>
      <dsp:spPr>
        <a:xfrm>
          <a:off x="4133013" y="907782"/>
          <a:ext cx="159166" cy="2868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8032"/>
              </a:lnTo>
              <a:lnTo>
                <a:pt x="159166" y="286803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623D0-3991-430B-807A-90A1BA6B29D8}">
      <dsp:nvSpPr>
        <dsp:cNvPr id="0" name=""/>
        <dsp:cNvSpPr/>
      </dsp:nvSpPr>
      <dsp:spPr>
        <a:xfrm>
          <a:off x="4292179" y="3322689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выше базового</a:t>
          </a:r>
        </a:p>
      </dsp:txBody>
      <dsp:txXfrm>
        <a:off x="4318722" y="3349232"/>
        <a:ext cx="1396916" cy="853165"/>
      </dsp:txXfrm>
    </dsp:sp>
    <dsp:sp modelId="{8C1B370D-A307-4A60-9F57-890271A08083}">
      <dsp:nvSpPr>
        <dsp:cNvPr id="0" name=""/>
        <dsp:cNvSpPr/>
      </dsp:nvSpPr>
      <dsp:spPr>
        <a:xfrm>
          <a:off x="6217391" y="1530"/>
          <a:ext cx="3048993" cy="90625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Комплексный подход:</a:t>
          </a:r>
        </a:p>
      </dsp:txBody>
      <dsp:txXfrm>
        <a:off x="6243934" y="28073"/>
        <a:ext cx="2995907" cy="853165"/>
      </dsp:txXfrm>
    </dsp:sp>
    <dsp:sp modelId="{2EF0050F-394F-42DF-ABBE-A6499B058616}">
      <dsp:nvSpPr>
        <dsp:cNvPr id="0" name=""/>
        <dsp:cNvSpPr/>
      </dsp:nvSpPr>
      <dsp:spPr>
        <a:xfrm>
          <a:off x="6522291" y="907782"/>
          <a:ext cx="304899" cy="707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7447"/>
              </a:lnTo>
              <a:lnTo>
                <a:pt x="304899" y="7074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16023-5F55-4742-94F5-8FAA6B892D83}">
      <dsp:nvSpPr>
        <dsp:cNvPr id="0" name=""/>
        <dsp:cNvSpPr/>
      </dsp:nvSpPr>
      <dsp:spPr>
        <a:xfrm>
          <a:off x="6827190" y="1134345"/>
          <a:ext cx="2450562" cy="9617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предметные результаты </a:t>
          </a:r>
        </a:p>
      </dsp:txBody>
      <dsp:txXfrm>
        <a:off x="6855359" y="1162514"/>
        <a:ext cx="2394224" cy="905430"/>
      </dsp:txXfrm>
    </dsp:sp>
    <dsp:sp modelId="{07958A33-F819-4078-9D98-49DD617FFF81}">
      <dsp:nvSpPr>
        <dsp:cNvPr id="0" name=""/>
        <dsp:cNvSpPr/>
      </dsp:nvSpPr>
      <dsp:spPr>
        <a:xfrm>
          <a:off x="6522291" y="907782"/>
          <a:ext cx="304899" cy="1862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2052"/>
              </a:lnTo>
              <a:lnTo>
                <a:pt x="304899" y="18620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E5E95-A266-4032-B8EE-E136F1D31FD5}">
      <dsp:nvSpPr>
        <dsp:cNvPr id="0" name=""/>
        <dsp:cNvSpPr/>
      </dsp:nvSpPr>
      <dsp:spPr>
        <a:xfrm>
          <a:off x="6827190" y="2322677"/>
          <a:ext cx="2417139" cy="8943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 err="1"/>
            <a:t>метапредметные</a:t>
          </a:r>
          <a:r>
            <a:rPr lang="ru-RU" sz="1300" kern="1200" dirty="0"/>
            <a:t> результаты </a:t>
          </a:r>
          <a:r>
            <a:rPr lang="ru-RU" sz="1600" b="1" kern="1200" dirty="0"/>
            <a:t>(познавательные</a:t>
          </a:r>
          <a:r>
            <a:rPr lang="ru-RU" sz="1300" kern="1200" dirty="0"/>
            <a:t>, коммуникативные, регулятивные УУД</a:t>
          </a:r>
        </a:p>
      </dsp:txBody>
      <dsp:txXfrm>
        <a:off x="6853384" y="2348871"/>
        <a:ext cx="2364751" cy="841928"/>
      </dsp:txXfrm>
    </dsp:sp>
    <dsp:sp modelId="{DE92F59F-EDFE-435F-8FC1-A74A784C1AEA}">
      <dsp:nvSpPr>
        <dsp:cNvPr id="0" name=""/>
        <dsp:cNvSpPr/>
      </dsp:nvSpPr>
      <dsp:spPr>
        <a:xfrm>
          <a:off x="6522291" y="907782"/>
          <a:ext cx="304899" cy="2988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8899"/>
              </a:lnTo>
              <a:lnTo>
                <a:pt x="304899" y="2988899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76774-7BB1-4EBF-9A45-23B219357CCD}">
      <dsp:nvSpPr>
        <dsp:cNvPr id="0" name=""/>
        <dsp:cNvSpPr/>
      </dsp:nvSpPr>
      <dsp:spPr>
        <a:xfrm>
          <a:off x="6827190" y="3443556"/>
          <a:ext cx="2450562" cy="906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динамика показателей освоения знаний, умений и навыков;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…</a:t>
          </a:r>
        </a:p>
      </dsp:txBody>
      <dsp:txXfrm>
        <a:off x="6853733" y="3470099"/>
        <a:ext cx="2397476" cy="8531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40844D-F3F8-4501-B320-EC4DFD7ECAAE}">
      <dsp:nvSpPr>
        <dsp:cNvPr id="0" name=""/>
        <dsp:cNvSpPr/>
      </dsp:nvSpPr>
      <dsp:spPr>
        <a:xfrm>
          <a:off x="0" y="984152"/>
          <a:ext cx="2126760" cy="205365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i="0" u="none" kern="1200" dirty="0" err="1">
              <a:solidFill>
                <a:schemeClr val="tx1"/>
              </a:solidFill>
            </a:rPr>
            <a:t>фактуальная</a:t>
          </a:r>
          <a:r>
            <a:rPr lang="ru-RU" sz="1700" b="1" i="0" u="none" kern="1200" dirty="0">
              <a:solidFill>
                <a:schemeClr val="tx1"/>
              </a:solidFill>
            </a:rPr>
            <a:t> информация</a:t>
          </a:r>
          <a:endParaRPr lang="ru-RU" sz="1700" b="1" kern="1200" dirty="0">
            <a:solidFill>
              <a:schemeClr val="tx1"/>
            </a:solidFill>
          </a:endParaRPr>
        </a:p>
      </dsp:txBody>
      <dsp:txXfrm>
        <a:off x="60149" y="1044301"/>
        <a:ext cx="2006462" cy="1933355"/>
      </dsp:txXfrm>
    </dsp:sp>
    <dsp:sp modelId="{8F3DF8FB-BBE4-47A6-945A-261C9909E9AD}">
      <dsp:nvSpPr>
        <dsp:cNvPr id="0" name=""/>
        <dsp:cNvSpPr/>
      </dsp:nvSpPr>
      <dsp:spPr>
        <a:xfrm rot="30296">
          <a:off x="2339976" y="1760503"/>
          <a:ext cx="452052" cy="5274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2339979" y="1865392"/>
        <a:ext cx="316436" cy="316462"/>
      </dsp:txXfrm>
    </dsp:sp>
    <dsp:sp modelId="{88081845-F484-45EA-870D-54A5D7E1FBCA}">
      <dsp:nvSpPr>
        <dsp:cNvPr id="0" name=""/>
        <dsp:cNvSpPr/>
      </dsp:nvSpPr>
      <dsp:spPr>
        <a:xfrm>
          <a:off x="2979657" y="250053"/>
          <a:ext cx="2682759" cy="357927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ПРОЦЕДУРЫ АНАЛИЗА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Выделять факты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Сравнивать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Классифицировать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sp:txBody>
      <dsp:txXfrm>
        <a:off x="3058232" y="328628"/>
        <a:ext cx="2525609" cy="3422121"/>
      </dsp:txXfrm>
    </dsp:sp>
    <dsp:sp modelId="{D7B78F30-D9E7-46BB-841B-BA205C40DB15}">
      <dsp:nvSpPr>
        <dsp:cNvPr id="0" name=""/>
        <dsp:cNvSpPr/>
      </dsp:nvSpPr>
      <dsp:spPr>
        <a:xfrm>
          <a:off x="5875093" y="1775971"/>
          <a:ext cx="450873" cy="5274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5875093" y="1881458"/>
        <a:ext cx="315611" cy="316462"/>
      </dsp:txXfrm>
    </dsp:sp>
    <dsp:sp modelId="{5C90592E-0354-4294-951A-37FB99D9F75F}">
      <dsp:nvSpPr>
        <dsp:cNvPr id="0" name=""/>
        <dsp:cNvSpPr/>
      </dsp:nvSpPr>
      <dsp:spPr>
        <a:xfrm>
          <a:off x="6513121" y="1012862"/>
          <a:ext cx="2126760" cy="205365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выводы (умозаключения)</a:t>
          </a:r>
        </a:p>
      </dsp:txBody>
      <dsp:txXfrm>
        <a:off x="6573270" y="1073011"/>
        <a:ext cx="2006462" cy="19333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CCBE9-EED7-4C2C-B182-F84E72687C8B}">
      <dsp:nvSpPr>
        <dsp:cNvPr id="0" name=""/>
        <dsp:cNvSpPr/>
      </dsp:nvSpPr>
      <dsp:spPr>
        <a:xfrm>
          <a:off x="54879" y="0"/>
          <a:ext cx="1648538" cy="824269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Теоретические методы</a:t>
          </a:r>
        </a:p>
      </dsp:txBody>
      <dsp:txXfrm>
        <a:off x="79021" y="24142"/>
        <a:ext cx="1600254" cy="775985"/>
      </dsp:txXfrm>
    </dsp:sp>
    <dsp:sp modelId="{A767A536-423A-4A7F-B6E8-CDC552995C2A}">
      <dsp:nvSpPr>
        <dsp:cNvPr id="0" name=""/>
        <dsp:cNvSpPr/>
      </dsp:nvSpPr>
      <dsp:spPr>
        <a:xfrm>
          <a:off x="219733" y="824269"/>
          <a:ext cx="182179" cy="2358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8737"/>
              </a:lnTo>
              <a:lnTo>
                <a:pt x="182179" y="23587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DE013-24D1-410A-B03D-0F985538CEEE}">
      <dsp:nvSpPr>
        <dsp:cNvPr id="0" name=""/>
        <dsp:cNvSpPr/>
      </dsp:nvSpPr>
      <dsp:spPr>
        <a:xfrm>
          <a:off x="401913" y="1031989"/>
          <a:ext cx="3700533" cy="43020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l" defTabSz="685762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Выделение новых фактов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Анализ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Поиск закономерностей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Сравнение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Классификация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Установление причинно-следственных связей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Постановка гипотез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Обобщение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Определение понятий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Индукция, дедукция, аналогия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Моделирование</a:t>
          </a:r>
        </a:p>
      </dsp:txBody>
      <dsp:txXfrm>
        <a:off x="510298" y="1140374"/>
        <a:ext cx="3483763" cy="4085264"/>
      </dsp:txXfrm>
    </dsp:sp>
    <dsp:sp modelId="{8AF02DD6-528E-4C80-81AE-2EC04ABF272A}">
      <dsp:nvSpPr>
        <dsp:cNvPr id="0" name=""/>
        <dsp:cNvSpPr/>
      </dsp:nvSpPr>
      <dsp:spPr>
        <a:xfrm>
          <a:off x="4184873" y="1652"/>
          <a:ext cx="1648538" cy="824269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Эмпирические методы</a:t>
          </a:r>
        </a:p>
      </dsp:txBody>
      <dsp:txXfrm>
        <a:off x="4209015" y="25794"/>
        <a:ext cx="1600254" cy="775985"/>
      </dsp:txXfrm>
    </dsp:sp>
    <dsp:sp modelId="{E70B71B5-09A1-46F0-8E1C-8952D03BC05E}">
      <dsp:nvSpPr>
        <dsp:cNvPr id="0" name=""/>
        <dsp:cNvSpPr/>
      </dsp:nvSpPr>
      <dsp:spPr>
        <a:xfrm>
          <a:off x="4349727" y="825921"/>
          <a:ext cx="164853" cy="13036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3684"/>
              </a:lnTo>
              <a:lnTo>
                <a:pt x="164853" y="13036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ACAC-7C87-40B9-8A9F-96D4A4D63EEC}">
      <dsp:nvSpPr>
        <dsp:cNvPr id="0" name=""/>
        <dsp:cNvSpPr/>
      </dsp:nvSpPr>
      <dsp:spPr>
        <a:xfrm>
          <a:off x="4514581" y="1031989"/>
          <a:ext cx="3357228" cy="2195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Наблюдения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Измерения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Экспериментирование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Конструирование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Прототипирование</a:t>
          </a:r>
        </a:p>
      </dsp:txBody>
      <dsp:txXfrm>
        <a:off x="4578877" y="1096285"/>
        <a:ext cx="3228636" cy="20666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3D56F-C436-4814-84B1-F1A73004E60D}">
      <dsp:nvSpPr>
        <dsp:cNvPr id="0" name=""/>
        <dsp:cNvSpPr/>
      </dsp:nvSpPr>
      <dsp:spPr>
        <a:xfrm rot="5400000">
          <a:off x="-116078" y="116338"/>
          <a:ext cx="773853" cy="541697"/>
        </a:xfrm>
        <a:prstGeom prst="chevron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 rot="-5400000">
        <a:off x="1" y="271109"/>
        <a:ext cx="541697" cy="232156"/>
      </dsp:txXfrm>
    </dsp:sp>
    <dsp:sp modelId="{C16544A5-D16C-4AD8-8BC5-28492E375100}">
      <dsp:nvSpPr>
        <dsp:cNvPr id="0" name=""/>
        <dsp:cNvSpPr/>
      </dsp:nvSpPr>
      <dsp:spPr>
        <a:xfrm rot="5400000">
          <a:off x="4162750" y="-3620792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Выявление проблемы</a:t>
          </a:r>
        </a:p>
      </dsp:txBody>
      <dsp:txXfrm rot="-5400000">
        <a:off x="541698" y="24815"/>
        <a:ext cx="7720555" cy="453894"/>
      </dsp:txXfrm>
    </dsp:sp>
    <dsp:sp modelId="{544B2FF4-BFF9-4A3A-AE8B-CD340C5B79E4}">
      <dsp:nvSpPr>
        <dsp:cNvPr id="0" name=""/>
        <dsp:cNvSpPr/>
      </dsp:nvSpPr>
      <dsp:spPr>
        <a:xfrm rot="5400000">
          <a:off x="-116078" y="790144"/>
          <a:ext cx="773853" cy="541697"/>
        </a:xfrm>
        <a:prstGeom prst="chevron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 rot="-5400000">
        <a:off x="1" y="944915"/>
        <a:ext cx="541697" cy="232156"/>
      </dsp:txXfrm>
    </dsp:sp>
    <dsp:sp modelId="{CAE02AEC-F8D9-41E5-8108-745BF7CED91B}">
      <dsp:nvSpPr>
        <dsp:cNvPr id="0" name=""/>
        <dsp:cNvSpPr/>
      </dsp:nvSpPr>
      <dsp:spPr>
        <a:xfrm rot="5400000">
          <a:off x="4162750" y="-2946986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Выдвижение гипотезы</a:t>
          </a:r>
        </a:p>
      </dsp:txBody>
      <dsp:txXfrm rot="-5400000">
        <a:off x="541698" y="698621"/>
        <a:ext cx="7720555" cy="453894"/>
      </dsp:txXfrm>
    </dsp:sp>
    <dsp:sp modelId="{CA33A17B-4558-4D38-8FE7-C7014B88CCF0}">
      <dsp:nvSpPr>
        <dsp:cNvPr id="0" name=""/>
        <dsp:cNvSpPr/>
      </dsp:nvSpPr>
      <dsp:spPr>
        <a:xfrm rot="5400000">
          <a:off x="-116078" y="1463950"/>
          <a:ext cx="773853" cy="541697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1" y="1618721"/>
        <a:ext cx="541697" cy="232156"/>
      </dsp:txXfrm>
    </dsp:sp>
    <dsp:sp modelId="{88EE75D5-ED4B-4275-8918-1728F1C5EE56}">
      <dsp:nvSpPr>
        <dsp:cNvPr id="0" name=""/>
        <dsp:cNvSpPr/>
      </dsp:nvSpPr>
      <dsp:spPr>
        <a:xfrm rot="5400000">
          <a:off x="4162750" y="-2273180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Построение объяснительной модели</a:t>
          </a:r>
        </a:p>
      </dsp:txBody>
      <dsp:txXfrm rot="-5400000">
        <a:off x="541698" y="1372427"/>
        <a:ext cx="7720555" cy="453894"/>
      </dsp:txXfrm>
    </dsp:sp>
    <dsp:sp modelId="{8F701A00-3564-4FDF-8DF9-B3664BDB466A}">
      <dsp:nvSpPr>
        <dsp:cNvPr id="0" name=""/>
        <dsp:cNvSpPr/>
      </dsp:nvSpPr>
      <dsp:spPr>
        <a:xfrm rot="5400000">
          <a:off x="-116078" y="2137756"/>
          <a:ext cx="773853" cy="541697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2292527"/>
        <a:ext cx="541697" cy="232156"/>
      </dsp:txXfrm>
    </dsp:sp>
    <dsp:sp modelId="{B522E413-7E9A-41CC-897D-3B3F9C9F0877}">
      <dsp:nvSpPr>
        <dsp:cNvPr id="0" name=""/>
        <dsp:cNvSpPr/>
      </dsp:nvSpPr>
      <dsp:spPr>
        <a:xfrm rot="5400000">
          <a:off x="4162750" y="-1599374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Проведения исследования (поиск </a:t>
          </a:r>
          <a:r>
            <a:rPr lang="ru-RU" sz="2900" kern="1200" dirty="0" err="1"/>
            <a:t>док.базы</a:t>
          </a:r>
          <a:r>
            <a:rPr lang="ru-RU" sz="2900" kern="1200" dirty="0"/>
            <a:t>)</a:t>
          </a:r>
        </a:p>
      </dsp:txBody>
      <dsp:txXfrm rot="-5400000">
        <a:off x="541698" y="2046233"/>
        <a:ext cx="7720555" cy="453894"/>
      </dsp:txXfrm>
    </dsp:sp>
    <dsp:sp modelId="{D30A6603-0012-435E-9051-18060947159B}">
      <dsp:nvSpPr>
        <dsp:cNvPr id="0" name=""/>
        <dsp:cNvSpPr/>
      </dsp:nvSpPr>
      <dsp:spPr>
        <a:xfrm rot="5400000">
          <a:off x="-116078" y="2811562"/>
          <a:ext cx="773853" cy="541697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2966333"/>
        <a:ext cx="541697" cy="232156"/>
      </dsp:txXfrm>
    </dsp:sp>
    <dsp:sp modelId="{CCB5147A-81B3-46E2-8ACE-3191EAA65821}">
      <dsp:nvSpPr>
        <dsp:cNvPr id="0" name=""/>
        <dsp:cNvSpPr/>
      </dsp:nvSpPr>
      <dsp:spPr>
        <a:xfrm rot="5400000">
          <a:off x="4162750" y="-925568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/>
            <a:t>Интерпретация данных</a:t>
          </a:r>
        </a:p>
      </dsp:txBody>
      <dsp:txXfrm rot="-5400000">
        <a:off x="541698" y="2720039"/>
        <a:ext cx="7720555" cy="453894"/>
      </dsp:txXfrm>
    </dsp:sp>
    <dsp:sp modelId="{FA0E0F06-B656-4F8D-BCFB-A20C6A0F42AF}">
      <dsp:nvSpPr>
        <dsp:cNvPr id="0" name=""/>
        <dsp:cNvSpPr/>
      </dsp:nvSpPr>
      <dsp:spPr>
        <a:xfrm rot="5400000">
          <a:off x="-116078" y="3485367"/>
          <a:ext cx="773853" cy="541697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3640138"/>
        <a:ext cx="541697" cy="232156"/>
      </dsp:txXfrm>
    </dsp:sp>
    <dsp:sp modelId="{26F66412-1660-4F73-A95E-01A3ACF7DC76}">
      <dsp:nvSpPr>
        <dsp:cNvPr id="0" name=""/>
        <dsp:cNvSpPr/>
      </dsp:nvSpPr>
      <dsp:spPr>
        <a:xfrm rot="5400000">
          <a:off x="4162750" y="-251762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Опровержение или подтверждение гипотезы</a:t>
          </a:r>
        </a:p>
      </dsp:txBody>
      <dsp:txXfrm rot="-5400000">
        <a:off x="541698" y="3393845"/>
        <a:ext cx="7720555" cy="453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4-23T20:04:41.8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D4B76-CAA1-4C7A-A6B3-B6E3A5430041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53D07C-11D0-47F8-B568-8554ADA851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0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9B602-FDB0-4122-8EAD-20AF3C338E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6DFEB9-F477-4826-8D47-180F75D61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E10B25-EB87-403C-B6FB-43EE6B13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4007B4-F2EE-465F-B05A-E8445F86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BE0B23-4286-4AFA-B967-00575369C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103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F95DB-1B6F-4CC2-BAC4-4B1548966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89B74A-2EEE-4DE3-A216-351D272A0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430CD2-5E04-4AD0-8653-3E2B1C2B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DE99FD-EDE3-41DD-A862-71B38C944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7D4636-D37E-4C7C-B4FE-CB26BDFE2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21724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5296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7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7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0567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6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31338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6009"/>
            <a:ext cx="103632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0256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991" y="274708"/>
            <a:ext cx="978804" cy="630864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43"/>
            <a:ext cx="9979819" cy="307776"/>
          </a:xfrm>
        </p:spPr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31840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97207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7456" y="393145"/>
            <a:ext cx="4876800" cy="45886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160542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314424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5848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7D19471-9BA5-40EF-A916-644A10DDF3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4CF20-4F9D-4298-AAC3-EA8029A718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625B3B-F717-474B-842B-9638F0398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13CFA6-B36B-40A7-A068-38A51C36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D3029C-CF9D-4198-B99E-06CDD523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450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5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3840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551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8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8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9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9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66018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5180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90175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3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2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6910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62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0938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8403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0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0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019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92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56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DFB28-EDC9-9491-0DE8-05079ED9E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3E9999-663E-60CB-D51E-4FB319113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1398B-4811-9904-9B02-762FD27F5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E9C21-DCF7-A2CB-CF7E-7728CE96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7F1F0-4809-F704-29C1-5B6FCA50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1937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41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6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3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0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99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7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833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1030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97"/>
            <a:ext cx="9715500" cy="127694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73"/>
            <a:ext cx="9715500" cy="1406425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84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569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3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138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4227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7072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991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276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482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84987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87"/>
            <a:ext cx="5050235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52"/>
            <a:ext cx="5050235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90" y="1439187"/>
            <a:ext cx="5052219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90" y="2038952"/>
            <a:ext cx="5052219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8839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1230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92004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31" y="256005"/>
            <a:ext cx="3760391" cy="1089423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92"/>
            <a:ext cx="6389688" cy="54872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31" y="1345405"/>
            <a:ext cx="3760391" cy="4397872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90450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3"/>
            <a:ext cx="6858000" cy="531317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500"/>
            <a:ext cx="6858000" cy="3857625"/>
          </a:xfrm>
        </p:spPr>
        <p:txBody>
          <a:bodyPr/>
          <a:lstStyle>
            <a:lvl1pPr marL="0" indent="0">
              <a:buNone/>
              <a:defRPr sz="3100"/>
            </a:lvl1pPr>
            <a:lvl2pPr marL="428455" indent="0">
              <a:buNone/>
              <a:defRPr sz="2700"/>
            </a:lvl2pPr>
            <a:lvl3pPr marL="856909" indent="0">
              <a:buNone/>
              <a:defRPr sz="2300"/>
            </a:lvl3pPr>
            <a:lvl4pPr marL="1285363" indent="0">
              <a:buNone/>
              <a:defRPr sz="1900"/>
            </a:lvl4pPr>
            <a:lvl5pPr marL="1713817" indent="0">
              <a:buNone/>
              <a:defRPr sz="1900"/>
            </a:lvl5pPr>
            <a:lvl6pPr marL="2142272" indent="0">
              <a:buNone/>
              <a:defRPr sz="1900"/>
            </a:lvl6pPr>
            <a:lvl7pPr marL="2570726" indent="0">
              <a:buNone/>
              <a:defRPr sz="1900"/>
            </a:lvl7pPr>
            <a:lvl8pPr marL="2999180" indent="0">
              <a:buNone/>
              <a:defRPr sz="1900"/>
            </a:lvl8pPr>
            <a:lvl9pPr marL="3427634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99"/>
            <a:ext cx="6858000" cy="754559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00197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19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BF9AC-7A36-80D9-262E-0537E6233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44E3BD-5034-CE67-1746-0F6D2F8AC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EA60D-A7C5-F56F-0BFF-4808E2DD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78D05C-0D29-1433-A902-C047E536D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3E6202-4695-4AAE-A7B5-0751DA5A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81798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70" y="25748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21" y="25748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738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DFB28-EDC9-9491-0DE8-05079ED9E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3E9999-663E-60CB-D51E-4FB319113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900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1398B-4811-9904-9B02-762FD27F5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E9C21-DCF7-A2CB-CF7E-7728CE96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7F1F0-4809-F704-29C1-5B6FCA50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75804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BF9AC-7A36-80D9-262E-0537E6233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44E3BD-5034-CE67-1746-0F6D2F8AC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EA60D-A7C5-F56F-0BFF-4808E2DD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78D05C-0D29-1433-A902-C047E536D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3E6202-4695-4AAE-A7B5-0751DA5A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0760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D5D68-A335-A15E-CBBF-8CAF33397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91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926889-E23D-2BB4-F250-A44C777C6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61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EEC868-DBC8-9992-85A6-67406ADA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3D32E-DE68-91C9-636B-4D81C37D8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8CC148-1981-1C01-CDE2-FD7DC735E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15454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E4513-13E9-4DD2-7735-BCBBB090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FEFC3-0C9D-B1AF-5DAD-713F71135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389BC9-059E-0560-4489-798246A10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C9C99A-82A8-B07F-8B4F-430776D2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79986C-D5B5-7AA7-F449-CE26FCAE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8AEA78-5967-D0CF-8A08-23BBA0717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71758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E1D76-1F07-5493-3004-2B4A3C73C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2B4EFA-151D-F094-3232-9BB4E0F24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664FA7-713C-0320-F093-9D4F9EB87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F552C3-2489-BE4E-7D33-EF1A08289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7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4E11F7-F78D-81A6-F86A-2757C211C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7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05AAC8-3417-D459-FED7-C0FF5B93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15A1DF-A083-2F30-C983-E45222DF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E151C6-FE25-1440-D6C1-D8B18080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92909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98F44-CB8E-ADD5-0618-D9D1A2121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E970D5-2A6E-0F1A-5ACA-AE4951E6C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43410C-7327-6C05-0B66-921DECF9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D5B0E-C6A4-61E8-F9DD-44B06C14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2143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0800CC-1839-6350-C9C3-8184B83D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3E0424-5057-2A25-0028-83686B5B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6FDBA9-A8E8-BA89-C15F-BFC1AB7F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461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65118-04F9-C969-2558-EB946B63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86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D695B-7F37-FF87-FDE2-3D1D8A544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59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7239E0-20AE-A981-9558-EDD978456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86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608AF1-FAC5-E89B-46DC-9A004F99A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F7C87-E6A7-6097-B10B-D8904BF5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5B95F-05D1-2246-5DDE-A32A339C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84511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E8162-CBC4-1D14-FF93-2A3E21414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86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38F854-3503-950A-4891-A382F95FA4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59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31553F-41CC-C616-E2F1-D6D830797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86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E8C4B4-D0E2-7CBA-A739-3B19AAB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7DE0FA-AC68-4395-48D9-13927016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91DD77-B6E4-AC2C-76BB-3718C0DC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963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D5D68-A335-A15E-CBBF-8CAF33397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1006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926889-E23D-2BB4-F250-A44C777C6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78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EEC868-DBC8-9992-85A6-67406ADA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3D32E-DE68-91C9-636B-4D81C37D8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8CC148-1981-1C01-CDE2-FD7DC735E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0525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ED4D9-33A5-C2BF-9CE3-8045C9DF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49DC1-49AE-96D1-87E0-04E6113F7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85AEFA-18A7-475B-C61B-FBEB79E9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50C06-50C3-0EF8-1A6B-2D95DAD2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5AB5DD-8DD7-54D7-FA49-7FAB91ED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82511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5962AF-93DD-A11A-405C-4CA1F1E9D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3" y="36514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FFF079-D03C-4FB5-663D-130E0B363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4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3C8EDB-7FD2-4039-DF7A-FD28C638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97ED7-71A5-B7FD-B13F-0DE09EDD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9356D1-B964-0CC6-9480-03E8D7CB8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2082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900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07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66151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5197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42360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9699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86304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07445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0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0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49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E4513-13E9-4DD2-7735-BCBBB090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FEFC3-0C9D-B1AF-5DAD-713F71135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389BC9-059E-0560-4489-798246A10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C9C99A-82A8-B07F-8B4F-430776D2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79986C-D5B5-7AA7-F449-CE26FCAE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8AEA78-5967-D0CF-8A08-23BBA0717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4044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0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0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89709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11075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4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4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44764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9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69" y="3643551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744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02743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9" y="4131705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9" y="2725282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6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35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94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52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11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69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6469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33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81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4165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07" indent="0">
              <a:buNone/>
              <a:defRPr sz="2000" b="1"/>
            </a:lvl2pPr>
            <a:lvl3pPr marL="911765" indent="0">
              <a:buNone/>
              <a:defRPr sz="1900" b="1"/>
            </a:lvl3pPr>
            <a:lvl4pPr marL="1367648" indent="0">
              <a:buNone/>
              <a:defRPr sz="1600" b="1"/>
            </a:lvl4pPr>
            <a:lvl5pPr marL="1823530" indent="0">
              <a:buNone/>
              <a:defRPr sz="1600" b="1"/>
            </a:lvl5pPr>
            <a:lvl6pPr marL="2279490" indent="0">
              <a:buNone/>
              <a:defRPr sz="1600" b="1"/>
            </a:lvl6pPr>
            <a:lvl7pPr marL="2735297" indent="0">
              <a:buNone/>
              <a:defRPr sz="1600" b="1"/>
            </a:lvl7pPr>
            <a:lvl8pPr marL="3191104" indent="0">
              <a:buNone/>
              <a:defRPr sz="1600" b="1"/>
            </a:lvl8pPr>
            <a:lvl9pPr marL="364691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9008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9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07" indent="0">
              <a:buNone/>
              <a:defRPr sz="2000" b="1"/>
            </a:lvl2pPr>
            <a:lvl3pPr marL="911765" indent="0">
              <a:buNone/>
              <a:defRPr sz="1900" b="1"/>
            </a:lvl3pPr>
            <a:lvl4pPr marL="1367648" indent="0">
              <a:buNone/>
              <a:defRPr sz="1600" b="1"/>
            </a:lvl4pPr>
            <a:lvl5pPr marL="1823530" indent="0">
              <a:buNone/>
              <a:defRPr sz="1600" b="1"/>
            </a:lvl5pPr>
            <a:lvl6pPr marL="2279490" indent="0">
              <a:buNone/>
              <a:defRPr sz="1600" b="1"/>
            </a:lvl6pPr>
            <a:lvl7pPr marL="2735297" indent="0">
              <a:buNone/>
              <a:defRPr sz="1600" b="1"/>
            </a:lvl7pPr>
            <a:lvl8pPr marL="3191104" indent="0">
              <a:buNone/>
              <a:defRPr sz="1600" b="1"/>
            </a:lvl8pPr>
            <a:lvl9pPr marL="364691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9" y="2039008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417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20822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5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E1D76-1F07-5493-3004-2B4A3C73C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2B4EFA-151D-F094-3232-9BB4E0F24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664FA7-713C-0320-F093-9D4F9EB87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F552C3-2489-BE4E-7D33-EF1A08289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7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4E11F7-F78D-81A6-F86A-2757C211C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7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05AAC8-3417-D459-FED7-C0FF5B93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15A1DF-A083-2F30-C983-E45222DF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E151C6-FE25-1440-D6C1-D8B18080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95977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38" y="256143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89" y="256068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38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807" indent="0">
              <a:buNone/>
              <a:defRPr sz="1200"/>
            </a:lvl2pPr>
            <a:lvl3pPr marL="911765" indent="0">
              <a:buNone/>
              <a:defRPr sz="1100"/>
            </a:lvl3pPr>
            <a:lvl4pPr marL="1367648" indent="0">
              <a:buNone/>
              <a:defRPr sz="900"/>
            </a:lvl4pPr>
            <a:lvl5pPr marL="1823530" indent="0">
              <a:buNone/>
              <a:defRPr sz="900"/>
            </a:lvl5pPr>
            <a:lvl6pPr marL="2279490" indent="0">
              <a:buNone/>
              <a:defRPr sz="900"/>
            </a:lvl6pPr>
            <a:lvl7pPr marL="2735297" indent="0">
              <a:buNone/>
              <a:defRPr sz="900"/>
            </a:lvl7pPr>
            <a:lvl8pPr marL="3191104" indent="0">
              <a:buNone/>
              <a:defRPr sz="900"/>
            </a:lvl8pPr>
            <a:lvl9pPr marL="364691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72195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8" y="4500596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8" y="574665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807" indent="0">
              <a:buNone/>
              <a:defRPr sz="2800"/>
            </a:lvl2pPr>
            <a:lvl3pPr marL="911765" indent="0">
              <a:buNone/>
              <a:defRPr sz="2400"/>
            </a:lvl3pPr>
            <a:lvl4pPr marL="1367648" indent="0">
              <a:buNone/>
              <a:defRPr sz="2000"/>
            </a:lvl4pPr>
            <a:lvl5pPr marL="1823530" indent="0">
              <a:buNone/>
              <a:defRPr sz="2000"/>
            </a:lvl5pPr>
            <a:lvl6pPr marL="2279490" indent="0">
              <a:buNone/>
              <a:defRPr sz="2000"/>
            </a:lvl6pPr>
            <a:lvl7pPr marL="2735297" indent="0">
              <a:buNone/>
              <a:defRPr sz="2000"/>
            </a:lvl7pPr>
            <a:lvl8pPr marL="3191104" indent="0">
              <a:buNone/>
              <a:defRPr sz="2000"/>
            </a:lvl8pPr>
            <a:lvl9pPr marL="364691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8" y="5032038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807" indent="0">
              <a:buNone/>
              <a:defRPr sz="1200"/>
            </a:lvl2pPr>
            <a:lvl3pPr marL="911765" indent="0">
              <a:buNone/>
              <a:defRPr sz="1100"/>
            </a:lvl3pPr>
            <a:lvl4pPr marL="1367648" indent="0">
              <a:buNone/>
              <a:defRPr sz="900"/>
            </a:lvl4pPr>
            <a:lvl5pPr marL="1823530" indent="0">
              <a:buNone/>
              <a:defRPr sz="900"/>
            </a:lvl5pPr>
            <a:lvl6pPr marL="2279490" indent="0">
              <a:buNone/>
              <a:defRPr sz="900"/>
            </a:lvl6pPr>
            <a:lvl7pPr marL="2735297" indent="0">
              <a:buNone/>
              <a:defRPr sz="900"/>
            </a:lvl7pPr>
            <a:lvl8pPr marL="3191104" indent="0">
              <a:buNone/>
              <a:defRPr sz="900"/>
            </a:lvl8pPr>
            <a:lvl9pPr marL="364691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8732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8947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45" y="257556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694" y="257556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19018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57" y="3643534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82218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9999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686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266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20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40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011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60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20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7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664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33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81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40441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43" indent="0">
              <a:buNone/>
              <a:defRPr sz="2000" b="1"/>
            </a:lvl2pPr>
            <a:lvl3pPr marL="912020" indent="0">
              <a:buNone/>
              <a:defRPr sz="1900" b="1"/>
            </a:lvl3pPr>
            <a:lvl4pPr marL="1368030" indent="0">
              <a:buNone/>
              <a:defRPr sz="1600" b="1"/>
            </a:lvl4pPr>
            <a:lvl5pPr marL="1824040" indent="0">
              <a:buNone/>
              <a:defRPr sz="1600" b="1"/>
            </a:lvl5pPr>
            <a:lvl6pPr marL="2280118" indent="0">
              <a:buNone/>
              <a:defRPr sz="1600" b="1"/>
            </a:lvl6pPr>
            <a:lvl7pPr marL="2736058" indent="0">
              <a:buNone/>
              <a:defRPr sz="1600" b="1"/>
            </a:lvl7pPr>
            <a:lvl8pPr marL="3192000" indent="0">
              <a:buNone/>
              <a:defRPr sz="1600" b="1"/>
            </a:lvl8pPr>
            <a:lvl9pPr marL="36479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9000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9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43" indent="0">
              <a:buNone/>
              <a:defRPr sz="2000" b="1"/>
            </a:lvl2pPr>
            <a:lvl3pPr marL="912020" indent="0">
              <a:buNone/>
              <a:defRPr sz="1900" b="1"/>
            </a:lvl3pPr>
            <a:lvl4pPr marL="1368030" indent="0">
              <a:buNone/>
              <a:defRPr sz="1600" b="1"/>
            </a:lvl4pPr>
            <a:lvl5pPr marL="1824040" indent="0">
              <a:buNone/>
              <a:defRPr sz="1600" b="1"/>
            </a:lvl5pPr>
            <a:lvl6pPr marL="2280118" indent="0">
              <a:buNone/>
              <a:defRPr sz="1600" b="1"/>
            </a:lvl6pPr>
            <a:lvl7pPr marL="2736058" indent="0">
              <a:buNone/>
              <a:defRPr sz="1600" b="1"/>
            </a:lvl7pPr>
            <a:lvl8pPr marL="3192000" indent="0">
              <a:buNone/>
              <a:defRPr sz="1600" b="1"/>
            </a:lvl8pPr>
            <a:lvl9pPr marL="36479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9" y="2039000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42329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8594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98F44-CB8E-ADD5-0618-D9D1A2121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E970D5-2A6E-0F1A-5ACA-AE4951E6C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43410C-7327-6C05-0B66-921DECF9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D5B0E-C6A4-61E8-F9DD-44B06C14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90192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80150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19" y="256130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89" y="256064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19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943" indent="0">
              <a:buNone/>
              <a:defRPr sz="1200"/>
            </a:lvl2pPr>
            <a:lvl3pPr marL="912020" indent="0">
              <a:buNone/>
              <a:defRPr sz="1100"/>
            </a:lvl3pPr>
            <a:lvl4pPr marL="1368030" indent="0">
              <a:buNone/>
              <a:defRPr sz="900"/>
            </a:lvl4pPr>
            <a:lvl5pPr marL="1824040" indent="0">
              <a:buNone/>
              <a:defRPr sz="900"/>
            </a:lvl5pPr>
            <a:lvl6pPr marL="2280118" indent="0">
              <a:buNone/>
              <a:defRPr sz="900"/>
            </a:lvl6pPr>
            <a:lvl7pPr marL="2736058" indent="0">
              <a:buNone/>
              <a:defRPr sz="900"/>
            </a:lvl7pPr>
            <a:lvl8pPr marL="3192000" indent="0">
              <a:buNone/>
              <a:defRPr sz="900"/>
            </a:lvl8pPr>
            <a:lvl9pPr marL="364794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0931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596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653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943" indent="0">
              <a:buNone/>
              <a:defRPr sz="2800"/>
            </a:lvl2pPr>
            <a:lvl3pPr marL="912020" indent="0">
              <a:buNone/>
              <a:defRPr sz="2400"/>
            </a:lvl3pPr>
            <a:lvl4pPr marL="1368030" indent="0">
              <a:buNone/>
              <a:defRPr sz="2000"/>
            </a:lvl4pPr>
            <a:lvl5pPr marL="1824040" indent="0">
              <a:buNone/>
              <a:defRPr sz="2000"/>
            </a:lvl5pPr>
            <a:lvl6pPr marL="2280118" indent="0">
              <a:buNone/>
              <a:defRPr sz="2000"/>
            </a:lvl6pPr>
            <a:lvl7pPr marL="2736058" indent="0">
              <a:buNone/>
              <a:defRPr sz="2000"/>
            </a:lvl7pPr>
            <a:lvl8pPr marL="3192000" indent="0">
              <a:buNone/>
              <a:defRPr sz="2000"/>
            </a:lvl8pPr>
            <a:lvl9pPr marL="364794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026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943" indent="0">
              <a:buNone/>
              <a:defRPr sz="1200"/>
            </a:lvl2pPr>
            <a:lvl3pPr marL="912020" indent="0">
              <a:buNone/>
              <a:defRPr sz="1100"/>
            </a:lvl3pPr>
            <a:lvl4pPr marL="1368030" indent="0">
              <a:buNone/>
              <a:defRPr sz="900"/>
            </a:lvl4pPr>
            <a:lvl5pPr marL="1824040" indent="0">
              <a:buNone/>
              <a:defRPr sz="900"/>
            </a:lvl5pPr>
            <a:lvl6pPr marL="2280118" indent="0">
              <a:buNone/>
              <a:defRPr sz="900"/>
            </a:lvl6pPr>
            <a:lvl7pPr marL="2736058" indent="0">
              <a:buNone/>
              <a:defRPr sz="900"/>
            </a:lvl7pPr>
            <a:lvl8pPr marL="3192000" indent="0">
              <a:buNone/>
              <a:defRPr sz="900"/>
            </a:lvl8pPr>
            <a:lvl9pPr marL="364794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1188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09122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31" y="257552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682" y="257552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2909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6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2478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039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75479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22304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58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58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757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0800CC-1839-6350-C9C3-8184B83D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3E0424-5057-2A25-0028-83686B5B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6FDBA9-A8E8-BA89-C15F-BFC1AB7F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1114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5148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2613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189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5761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51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9058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59726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6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68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8241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0368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2270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22572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65118-04F9-C969-2558-EB946B63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97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D695B-7F37-FF87-FDE2-3D1D8A544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75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7239E0-20AE-A981-9558-EDD978456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97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608AF1-FAC5-E89B-46DC-9A004F99A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F7C87-E6A7-6097-B10B-D8904BF5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5B95F-05D1-2246-5DDE-A32A339C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05551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89616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67380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8001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0883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41156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825467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35862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6CCE3E0-EB3B-4078-BA57-3BF634A175C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83ED22F-298C-474A-9A94-C7CB0668C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15529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093CD5F-9CBC-43C1-BBEA-4EF0DFDDBCF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23223E-520D-4499-9108-C59328E27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5156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690487B3-C6FF-411A-8329-89DA02ED840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3D5146E-80A8-4DC6-B5B5-C7BE69C6B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28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C20E93-D8A6-4067-B65C-49319B7F3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EE93DE-2D92-44D4-B306-E43E5529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AD715D-7940-4D36-9BBB-7A53416F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EE307F-241C-4359-BD68-BB2A8C39A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EFA376-0418-401D-8E5C-109F3EB9C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089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E8162-CBC4-1D14-FF93-2A3E21414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97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38F854-3503-950A-4891-A382F95FA4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75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31553F-41CC-C616-E2F1-D6D830797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97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E8C4B4-D0E2-7CBA-A739-3B19AAB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7DE0FA-AC68-4395-48D9-13927016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91DD77-B6E4-AC2C-76BB-3718C0DC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164166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78F6A0-00B1-48F2-B040-A228C75627C4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7E95028-C7D1-415A-BA7B-CBE61EC45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83490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3F6CF38-9179-4F2C-8FDC-AB2CF1975D9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BCD1A8-608C-4CF4-9CA8-4D5C39E7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67585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75DC152-AC0A-4566-9213-15E422A754C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70EE45F-4475-484B-ACF8-D89982FA4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84122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EB0530F-1B19-446E-B428-BB4B3865153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3064159-DEC7-4CA0-BBE6-2E3D530CC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43526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29A15B4-E0CF-4F5F-871E-24E2F107B7F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5830AC3-E1C6-402A-A484-1F31C0FA3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69230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C86438-8126-476C-9C25-CAB38FB2324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98D702D-4FC7-4CC2-A235-6FE0D1595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1666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77E61A1-18EF-4E2A-9362-840C97FF9E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BBDCE46-E5BE-43A1-B2FF-3A2992632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8209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E4B6852-E95E-4398-82F2-CA095D70C92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6C673B9-BB56-4E2D-B76D-07D4DF2C5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31406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5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7400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310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ED4D9-33A5-C2BF-9CE3-8045C9DF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49DC1-49AE-96D1-87E0-04E6113F7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85AEFA-18A7-475B-C61B-FBEB79E9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50C06-50C3-0EF8-1A6B-2D95DAD2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5AB5DD-8DD7-54D7-FA49-7FAB91ED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2405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3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36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9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54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12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709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915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3009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30" y="1535125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812" indent="0">
              <a:buNone/>
              <a:defRPr sz="1900" b="1"/>
            </a:lvl3pPr>
            <a:lvl4pPr marL="1367716" indent="0">
              <a:buNone/>
              <a:defRPr sz="1600" b="1"/>
            </a:lvl4pPr>
            <a:lvl5pPr marL="1823621" indent="0">
              <a:buNone/>
              <a:defRPr sz="1600" b="1"/>
            </a:lvl5pPr>
            <a:lvl6pPr marL="2279602" indent="0">
              <a:buNone/>
              <a:defRPr sz="1600" b="1"/>
            </a:lvl6pPr>
            <a:lvl7pPr marL="2735433" indent="0">
              <a:buNone/>
              <a:defRPr sz="1600" b="1"/>
            </a:lvl7pPr>
            <a:lvl8pPr marL="3191264" indent="0">
              <a:buNone/>
              <a:defRPr sz="1600" b="1"/>
            </a:lvl8pPr>
            <a:lvl9pPr marL="36470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30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37" y="1535125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812" indent="0">
              <a:buNone/>
              <a:defRPr sz="1900" b="1"/>
            </a:lvl3pPr>
            <a:lvl4pPr marL="1367716" indent="0">
              <a:buNone/>
              <a:defRPr sz="1600" b="1"/>
            </a:lvl4pPr>
            <a:lvl5pPr marL="1823621" indent="0">
              <a:buNone/>
              <a:defRPr sz="1600" b="1"/>
            </a:lvl5pPr>
            <a:lvl6pPr marL="2279602" indent="0">
              <a:buNone/>
              <a:defRPr sz="1600" b="1"/>
            </a:lvl6pPr>
            <a:lvl7pPr marL="2735433" indent="0">
              <a:buNone/>
              <a:defRPr sz="1600" b="1"/>
            </a:lvl7pPr>
            <a:lvl8pPr marL="3191264" indent="0">
              <a:buNone/>
              <a:defRPr sz="1600" b="1"/>
            </a:lvl8pPr>
            <a:lvl9pPr marL="36470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37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13754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84136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6431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5" y="273061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47" y="273229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5" y="1435152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5831" indent="0">
              <a:buNone/>
              <a:defRPr sz="1200"/>
            </a:lvl2pPr>
            <a:lvl3pPr marL="911812" indent="0">
              <a:buNone/>
              <a:defRPr sz="1100"/>
            </a:lvl3pPr>
            <a:lvl4pPr marL="1367716" indent="0">
              <a:buNone/>
              <a:defRPr sz="900"/>
            </a:lvl4pPr>
            <a:lvl5pPr marL="1823621" indent="0">
              <a:buNone/>
              <a:defRPr sz="900"/>
            </a:lvl5pPr>
            <a:lvl6pPr marL="2279602" indent="0">
              <a:buNone/>
              <a:defRPr sz="900"/>
            </a:lvl6pPr>
            <a:lvl7pPr marL="2735433" indent="0">
              <a:buNone/>
              <a:defRPr sz="900"/>
            </a:lvl7pPr>
            <a:lvl8pPr marL="3191264" indent="0">
              <a:buNone/>
              <a:defRPr sz="900"/>
            </a:lvl8pPr>
            <a:lvl9pPr marL="36470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81228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1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812" indent="0">
              <a:buNone/>
              <a:defRPr sz="2400"/>
            </a:lvl3pPr>
            <a:lvl4pPr marL="1367716" indent="0">
              <a:buNone/>
              <a:defRPr sz="2000"/>
            </a:lvl4pPr>
            <a:lvl5pPr marL="1823621" indent="0">
              <a:buNone/>
              <a:defRPr sz="2000"/>
            </a:lvl5pPr>
            <a:lvl6pPr marL="2279602" indent="0">
              <a:buNone/>
              <a:defRPr sz="2000"/>
            </a:lvl6pPr>
            <a:lvl7pPr marL="2735433" indent="0">
              <a:buNone/>
              <a:defRPr sz="2000"/>
            </a:lvl7pPr>
            <a:lvl8pPr marL="3191264" indent="0">
              <a:buNone/>
              <a:defRPr sz="2000"/>
            </a:lvl8pPr>
            <a:lvl9pPr marL="364709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99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5831" indent="0">
              <a:buNone/>
              <a:defRPr sz="1200"/>
            </a:lvl2pPr>
            <a:lvl3pPr marL="911812" indent="0">
              <a:buNone/>
              <a:defRPr sz="1100"/>
            </a:lvl3pPr>
            <a:lvl4pPr marL="1367716" indent="0">
              <a:buNone/>
              <a:defRPr sz="900"/>
            </a:lvl4pPr>
            <a:lvl5pPr marL="1823621" indent="0">
              <a:buNone/>
              <a:defRPr sz="900"/>
            </a:lvl5pPr>
            <a:lvl6pPr marL="2279602" indent="0">
              <a:buNone/>
              <a:defRPr sz="900"/>
            </a:lvl6pPr>
            <a:lvl7pPr marL="2735433" indent="0">
              <a:buNone/>
              <a:defRPr sz="900"/>
            </a:lvl7pPr>
            <a:lvl8pPr marL="3191264" indent="0">
              <a:buNone/>
              <a:defRPr sz="900"/>
            </a:lvl8pPr>
            <a:lvl9pPr marL="36470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07885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19224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72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74672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78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5962AF-93DD-A11A-405C-4CA1F1E9D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3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FFF079-D03C-4FB5-663D-130E0B363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3C8EDB-7FD2-4039-DF7A-FD28C638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97ED7-71A5-B7FD-B13F-0DE09EDD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9356D1-B964-0CC6-9480-03E8D7CB8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092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7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747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7538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9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3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5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9126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1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4pPr>
            <a:lvl5pPr marL="1825218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5pPr>
            <a:lvl6pPr marL="228157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6pPr>
            <a:lvl7pPr marL="273782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7pPr>
            <a:lvl8pPr marL="3194080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8pPr>
            <a:lvl9pPr marL="3650335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9990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13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8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55" indent="0">
              <a:buNone/>
              <a:defRPr sz="2000" b="1"/>
            </a:lvl2pPr>
            <a:lvl3pPr marL="912609" indent="0">
              <a:buNone/>
              <a:defRPr sz="1867" b="1"/>
            </a:lvl3pPr>
            <a:lvl4pPr marL="1368914" indent="0">
              <a:buNone/>
              <a:defRPr sz="1600" b="1"/>
            </a:lvl4pPr>
            <a:lvl5pPr marL="1825218" indent="0">
              <a:buNone/>
              <a:defRPr sz="1600" b="1"/>
            </a:lvl5pPr>
            <a:lvl6pPr marL="2281574" indent="0">
              <a:buNone/>
              <a:defRPr sz="1600" b="1"/>
            </a:lvl6pPr>
            <a:lvl7pPr marL="2737826" indent="0">
              <a:buNone/>
              <a:defRPr sz="1600" b="1"/>
            </a:lvl7pPr>
            <a:lvl8pPr marL="3194080" indent="0">
              <a:buNone/>
              <a:defRPr sz="1600" b="1"/>
            </a:lvl8pPr>
            <a:lvl9pPr marL="36503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8" y="2174879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609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55" indent="0">
              <a:buNone/>
              <a:defRPr sz="2000" b="1"/>
            </a:lvl2pPr>
            <a:lvl3pPr marL="912609" indent="0">
              <a:buNone/>
              <a:defRPr sz="1867" b="1"/>
            </a:lvl3pPr>
            <a:lvl4pPr marL="1368914" indent="0">
              <a:buNone/>
              <a:defRPr sz="1600" b="1"/>
            </a:lvl4pPr>
            <a:lvl5pPr marL="1825218" indent="0">
              <a:buNone/>
              <a:defRPr sz="1600" b="1"/>
            </a:lvl5pPr>
            <a:lvl6pPr marL="2281574" indent="0">
              <a:buNone/>
              <a:defRPr sz="1600" b="1"/>
            </a:lvl6pPr>
            <a:lvl7pPr marL="2737826" indent="0">
              <a:buNone/>
              <a:defRPr sz="1600" b="1"/>
            </a:lvl7pPr>
            <a:lvl8pPr marL="3194080" indent="0">
              <a:buNone/>
              <a:defRPr sz="1600" b="1"/>
            </a:lvl8pPr>
            <a:lvl9pPr marL="36503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609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08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8858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17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91FA18-1791-4833-B66A-ED4CCBA53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C5BC2F-76A7-4839-80BA-1EB7CE3D7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E6BA6C-08C6-48BC-ABF1-6D9EB8C8B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DFF1B7-5C37-41AC-8DB6-70ED067BA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92DC45-4C68-4E42-B373-8E25AE6CD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5265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22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9" y="27335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4"/>
            <a:ext cx="4011084" cy="4691063"/>
          </a:xfrm>
        </p:spPr>
        <p:txBody>
          <a:bodyPr/>
          <a:lstStyle>
            <a:lvl1pPr marL="0" indent="0">
              <a:buNone/>
              <a:defRPr sz="1467"/>
            </a:lvl1pPr>
            <a:lvl2pPr marL="456255" indent="0">
              <a:buNone/>
              <a:defRPr sz="1200"/>
            </a:lvl2pPr>
            <a:lvl3pPr marL="912609" indent="0">
              <a:buNone/>
              <a:defRPr sz="1067"/>
            </a:lvl3pPr>
            <a:lvl4pPr marL="1368914" indent="0">
              <a:buNone/>
              <a:defRPr sz="933"/>
            </a:lvl4pPr>
            <a:lvl5pPr marL="1825218" indent="0">
              <a:buNone/>
              <a:defRPr sz="933"/>
            </a:lvl5pPr>
            <a:lvl6pPr marL="2281574" indent="0">
              <a:buNone/>
              <a:defRPr sz="933"/>
            </a:lvl6pPr>
            <a:lvl7pPr marL="2737826" indent="0">
              <a:buNone/>
              <a:defRPr sz="933"/>
            </a:lvl7pPr>
            <a:lvl8pPr marL="3194080" indent="0">
              <a:buNone/>
              <a:defRPr sz="933"/>
            </a:lvl8pPr>
            <a:lvl9pPr marL="3650335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5000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78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55" indent="0">
              <a:buNone/>
              <a:defRPr sz="2800"/>
            </a:lvl2pPr>
            <a:lvl3pPr marL="912609" indent="0">
              <a:buNone/>
              <a:defRPr sz="2400"/>
            </a:lvl3pPr>
            <a:lvl4pPr marL="1368914" indent="0">
              <a:buNone/>
              <a:defRPr sz="2000"/>
            </a:lvl4pPr>
            <a:lvl5pPr marL="1825218" indent="0">
              <a:buNone/>
              <a:defRPr sz="2000"/>
            </a:lvl5pPr>
            <a:lvl6pPr marL="2281574" indent="0">
              <a:buNone/>
              <a:defRPr sz="2000"/>
            </a:lvl6pPr>
            <a:lvl7pPr marL="2737826" indent="0">
              <a:buNone/>
              <a:defRPr sz="2000"/>
            </a:lvl7pPr>
            <a:lvl8pPr marL="3194080" indent="0">
              <a:buNone/>
              <a:defRPr sz="2000"/>
            </a:lvl8pPr>
            <a:lvl9pPr marL="365033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626"/>
            <a:ext cx="7315200" cy="804863"/>
          </a:xfrm>
        </p:spPr>
        <p:txBody>
          <a:bodyPr/>
          <a:lstStyle>
            <a:lvl1pPr marL="0" indent="0">
              <a:buNone/>
              <a:defRPr sz="1467"/>
            </a:lvl1pPr>
            <a:lvl2pPr marL="456255" indent="0">
              <a:buNone/>
              <a:defRPr sz="1200"/>
            </a:lvl2pPr>
            <a:lvl3pPr marL="912609" indent="0">
              <a:buNone/>
              <a:defRPr sz="1067"/>
            </a:lvl3pPr>
            <a:lvl4pPr marL="1368914" indent="0">
              <a:buNone/>
              <a:defRPr sz="933"/>
            </a:lvl4pPr>
            <a:lvl5pPr marL="1825218" indent="0">
              <a:buNone/>
              <a:defRPr sz="933"/>
            </a:lvl5pPr>
            <a:lvl6pPr marL="2281574" indent="0">
              <a:buNone/>
              <a:defRPr sz="933"/>
            </a:lvl6pPr>
            <a:lvl7pPr marL="2737826" indent="0">
              <a:buNone/>
              <a:defRPr sz="933"/>
            </a:lvl7pPr>
            <a:lvl8pPr marL="3194080" indent="0">
              <a:buNone/>
              <a:defRPr sz="933"/>
            </a:lvl8pPr>
            <a:lvl9pPr marL="3650335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665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2093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4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4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233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83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005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4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8807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429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2936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2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B9AEC-91E9-4452-9F06-0046BF40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E9AFB4-32BD-449B-BD55-5F1EEDCAB5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DE017F-A39C-4143-87F7-33E10C343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F96BD9-4408-4929-8EFC-37E84440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79E8F1-1EB6-40FA-913C-407E1538B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5D3555-1610-4B84-A418-C5A21B0F3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3674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9393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4716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9412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310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2687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7491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7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3889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073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1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037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5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7CC59-FBC6-4748-99A9-DC7893E3A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53107E-ACEF-4CDA-934B-89661C3ED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E2F8FE-46E9-4111-85A2-C6528330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9F0115-24A3-4612-840F-5B9048B731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80C8C3-6160-46EA-9364-C407031232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1C8742-5E25-4ED3-92E2-994FF7401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A73CD1-826B-4E11-95F2-980F830A5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D00C364-F7CB-45CB-A04C-5C342ACCF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754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3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3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2531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7180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012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115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9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187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7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17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114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0822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7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7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84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86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1273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729" y="3643631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6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5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8773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225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F6FC2-0085-4E14-940C-9801C9205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678B8E5-AFA4-447C-80E2-55F0CC7B4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ED5966E-8165-4165-8F72-4A17FD315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3A734A-2396-4981-A492-54CD8A28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6180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783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363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6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3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0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27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8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41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8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53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54970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21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69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194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607" indent="0">
              <a:buNone/>
              <a:defRPr sz="2000" b="1"/>
            </a:lvl2pPr>
            <a:lvl3pPr marL="911385" indent="0">
              <a:buNone/>
              <a:defRPr sz="1900" b="1"/>
            </a:lvl3pPr>
            <a:lvl4pPr marL="1367078" indent="0">
              <a:buNone/>
              <a:defRPr sz="1600" b="1"/>
            </a:lvl4pPr>
            <a:lvl5pPr marL="1822770" indent="0">
              <a:buNone/>
              <a:defRPr sz="1600" b="1"/>
            </a:lvl5pPr>
            <a:lvl6pPr marL="2278550" indent="0">
              <a:buNone/>
              <a:defRPr sz="1600" b="1"/>
            </a:lvl6pPr>
            <a:lvl7pPr marL="2734154" indent="0">
              <a:buNone/>
              <a:defRPr sz="1600" b="1"/>
            </a:lvl7pPr>
            <a:lvl8pPr marL="3189760" indent="0">
              <a:buNone/>
              <a:defRPr sz="1600" b="1"/>
            </a:lvl8pPr>
            <a:lvl9pPr marL="364538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8994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1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607" indent="0">
              <a:buNone/>
              <a:defRPr sz="2000" b="1"/>
            </a:lvl2pPr>
            <a:lvl3pPr marL="911385" indent="0">
              <a:buNone/>
              <a:defRPr sz="1900" b="1"/>
            </a:lvl3pPr>
            <a:lvl4pPr marL="1367078" indent="0">
              <a:buNone/>
              <a:defRPr sz="1600" b="1"/>
            </a:lvl4pPr>
            <a:lvl5pPr marL="1822770" indent="0">
              <a:buNone/>
              <a:defRPr sz="1600" b="1"/>
            </a:lvl5pPr>
            <a:lvl6pPr marL="2278550" indent="0">
              <a:buNone/>
              <a:defRPr sz="1600" b="1"/>
            </a:lvl6pPr>
            <a:lvl7pPr marL="2734154" indent="0">
              <a:buNone/>
              <a:defRPr sz="1600" b="1"/>
            </a:lvl7pPr>
            <a:lvl8pPr marL="3189760" indent="0">
              <a:buNone/>
              <a:defRPr sz="1600" b="1"/>
            </a:lvl8pPr>
            <a:lvl9pPr marL="364538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1" y="2038994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217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6934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759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91" y="256227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59" y="256122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91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607" indent="0">
              <a:buNone/>
              <a:defRPr sz="1200"/>
            </a:lvl2pPr>
            <a:lvl3pPr marL="911385" indent="0">
              <a:buNone/>
              <a:defRPr sz="1100"/>
            </a:lvl3pPr>
            <a:lvl4pPr marL="1367078" indent="0">
              <a:buNone/>
              <a:defRPr sz="900"/>
            </a:lvl4pPr>
            <a:lvl5pPr marL="1822770" indent="0">
              <a:buNone/>
              <a:defRPr sz="900"/>
            </a:lvl5pPr>
            <a:lvl6pPr marL="2278550" indent="0">
              <a:buNone/>
              <a:defRPr sz="900"/>
            </a:lvl6pPr>
            <a:lvl7pPr marL="2734154" indent="0">
              <a:buNone/>
              <a:defRPr sz="900"/>
            </a:lvl7pPr>
            <a:lvl8pPr marL="3189760" indent="0">
              <a:buNone/>
              <a:defRPr sz="900"/>
            </a:lvl8pPr>
            <a:lvl9pPr marL="364538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0591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662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756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607" indent="0">
              <a:buNone/>
              <a:defRPr sz="2800"/>
            </a:lvl2pPr>
            <a:lvl3pPr marL="911385" indent="0">
              <a:buNone/>
              <a:defRPr sz="2400"/>
            </a:lvl3pPr>
            <a:lvl4pPr marL="1367078" indent="0">
              <a:buNone/>
              <a:defRPr sz="2000"/>
            </a:lvl4pPr>
            <a:lvl5pPr marL="1822770" indent="0">
              <a:buNone/>
              <a:defRPr sz="2000"/>
            </a:lvl5pPr>
            <a:lvl6pPr marL="2278550" indent="0">
              <a:buNone/>
              <a:defRPr sz="2000"/>
            </a:lvl6pPr>
            <a:lvl7pPr marL="2734154" indent="0">
              <a:buNone/>
              <a:defRPr sz="2000"/>
            </a:lvl7pPr>
            <a:lvl8pPr marL="3189760" indent="0">
              <a:buNone/>
              <a:defRPr sz="2000"/>
            </a:lvl8pPr>
            <a:lvl9pPr marL="364538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121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607" indent="0">
              <a:buNone/>
              <a:defRPr sz="1200"/>
            </a:lvl2pPr>
            <a:lvl3pPr marL="911385" indent="0">
              <a:buNone/>
              <a:defRPr sz="1100"/>
            </a:lvl3pPr>
            <a:lvl4pPr marL="1367078" indent="0">
              <a:buNone/>
              <a:defRPr sz="900"/>
            </a:lvl4pPr>
            <a:lvl5pPr marL="1822770" indent="0">
              <a:buNone/>
              <a:defRPr sz="900"/>
            </a:lvl5pPr>
            <a:lvl6pPr marL="2278550" indent="0">
              <a:buNone/>
              <a:defRPr sz="900"/>
            </a:lvl6pPr>
            <a:lvl7pPr marL="2734154" indent="0">
              <a:buNone/>
              <a:defRPr sz="900"/>
            </a:lvl7pPr>
            <a:lvl8pPr marL="3189760" indent="0">
              <a:buNone/>
              <a:defRPr sz="900"/>
            </a:lvl8pPr>
            <a:lvl9pPr marL="364538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0644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1695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7003" y="25761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754" y="25761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7419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81" y="3643583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574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23A053A-2583-4F66-A08B-0A0841560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718028-D83B-450E-BA0C-35F1126FD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A4A19F-1A79-497C-96D3-3060BD2E1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69103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704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735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315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0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22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3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44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05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6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26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86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0804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21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69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637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8994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1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1" y="2038994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0790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162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66099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43" y="256179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59" y="256122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43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6039" indent="0">
              <a:buNone/>
              <a:defRPr sz="1200"/>
            </a:lvl2pPr>
            <a:lvl3pPr marL="912201" indent="0">
              <a:buNone/>
              <a:defRPr sz="1100"/>
            </a:lvl3pPr>
            <a:lvl4pPr marL="1368302" indent="0">
              <a:buNone/>
              <a:defRPr sz="900"/>
            </a:lvl4pPr>
            <a:lvl5pPr marL="1824402" indent="0">
              <a:buNone/>
              <a:defRPr sz="900"/>
            </a:lvl5pPr>
            <a:lvl6pPr marL="2280566" indent="0">
              <a:buNone/>
              <a:defRPr sz="900"/>
            </a:lvl6pPr>
            <a:lvl7pPr marL="2736602" indent="0">
              <a:buNone/>
              <a:defRPr sz="900"/>
            </a:lvl7pPr>
            <a:lvl8pPr marL="3192640" indent="0">
              <a:buNone/>
              <a:defRPr sz="900"/>
            </a:lvl8pPr>
            <a:lvl9pPr marL="36486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3301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662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708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6039" indent="0">
              <a:buNone/>
              <a:defRPr sz="2800"/>
            </a:lvl2pPr>
            <a:lvl3pPr marL="912201" indent="0">
              <a:buNone/>
              <a:defRPr sz="2400"/>
            </a:lvl3pPr>
            <a:lvl4pPr marL="1368302" indent="0">
              <a:buNone/>
              <a:defRPr sz="2000"/>
            </a:lvl4pPr>
            <a:lvl5pPr marL="1824402" indent="0">
              <a:buNone/>
              <a:defRPr sz="2000"/>
            </a:lvl5pPr>
            <a:lvl6pPr marL="2280566" indent="0">
              <a:buNone/>
              <a:defRPr sz="2000"/>
            </a:lvl6pPr>
            <a:lvl7pPr marL="2736602" indent="0">
              <a:buNone/>
              <a:defRPr sz="2000"/>
            </a:lvl7pPr>
            <a:lvl8pPr marL="3192640" indent="0">
              <a:buNone/>
              <a:defRPr sz="2000"/>
            </a:lvl8pPr>
            <a:lvl9pPr marL="364867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073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6039" indent="0">
              <a:buNone/>
              <a:defRPr sz="1200"/>
            </a:lvl2pPr>
            <a:lvl3pPr marL="912201" indent="0">
              <a:buNone/>
              <a:defRPr sz="1100"/>
            </a:lvl3pPr>
            <a:lvl4pPr marL="1368302" indent="0">
              <a:buNone/>
              <a:defRPr sz="900"/>
            </a:lvl4pPr>
            <a:lvl5pPr marL="1824402" indent="0">
              <a:buNone/>
              <a:defRPr sz="900"/>
            </a:lvl5pPr>
            <a:lvl6pPr marL="2280566" indent="0">
              <a:buNone/>
              <a:defRPr sz="900"/>
            </a:lvl6pPr>
            <a:lvl7pPr marL="2736602" indent="0">
              <a:buNone/>
              <a:defRPr sz="900"/>
            </a:lvl7pPr>
            <a:lvl8pPr marL="3192640" indent="0">
              <a:buNone/>
              <a:defRPr sz="900"/>
            </a:lvl8pPr>
            <a:lvl9pPr marL="36486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38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6653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55" y="25761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706" y="25761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940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B13CA9-A35E-4C37-8A1B-A8F9516A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E03A1-BD0B-4EDC-A3F6-5C7F2F7C4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8C36F5-242C-451A-8F89-CDDB81BD3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98033A-263B-481F-BE83-9CDAA1B5A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63675F-D327-4C9C-8A08-03BBA15C8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0F46F2-97BE-4701-B4C6-212F14DD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6075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25159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471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0685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01107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3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3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928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560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598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4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595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7773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727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B14727-DABB-4699-A3B7-3F7D9A628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76E238-D864-4490-A556-2CE25B055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192454-E9FA-40E0-B66C-9881B62FF3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37690D-5F2C-45D1-A4BE-479435B6F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1367766-FEBF-4FEF-8C9C-9EC25096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D07294-2D3B-4C41-A9E6-E8334A9E3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5224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6997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61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6646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168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3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6275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267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53" y="1535117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5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797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14308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9396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18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1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23193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80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198.xml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0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D4B10-719A-4CEF-A661-9B2F15FCF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597BF5-8DC1-4FAE-A18B-A8D36EB1B8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B18E16-0BAA-4D37-919E-F99F30AEC4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2B9DD-50E4-4041-91AF-2BB9BCD3D310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8CF8BA-033A-4514-BE7D-599A584713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07678C-4B04-4CD1-875F-FD664F7DE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F973D-663A-40E8-A51B-60DB7ADE42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28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305"/>
            <a:ext cx="10990263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73"/>
            <a:ext cx="9979819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3"/>
            <a:ext cx="390144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4329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5"/>
            <a:ext cx="10972800" cy="4525963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12"/>
            <a:ext cx="3860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033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</p:sldLayoutIdLst>
  <p:txStyles>
    <p:titleStyle>
      <a:lvl1pPr algn="ctr" defTabSz="91403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0" indent="-342770" algn="l" defTabSz="91403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52" indent="-285644" algn="l" defTabSz="91403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81"/>
            <a:ext cx="10287000" cy="1071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9"/>
            <a:ext cx="10287000" cy="4243091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106"/>
            <a:ext cx="36195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txStyles>
    <p:titleStyle>
      <a:lvl1pPr algn="ctr" defTabSz="856909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341" indent="-321341" algn="l" defTabSz="856909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696239" indent="-267784" algn="l" defTabSz="856909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71136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499591" indent="-214228" algn="l" defTabSz="856909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045" indent="-214228" algn="l" defTabSz="856909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56500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4953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13408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862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8455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09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5363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3817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272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0726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918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7634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AAC7F-C76F-236F-45F4-76F6650B3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272E35-5181-CD3F-2B17-0DCC44558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D290E6-4B0A-4AB5-25BA-9B99A5CE8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504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F2B338-AD26-1579-E151-23CEC37EF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504"/>
            <a:ext cx="411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525D00-A200-7A7A-8A06-8F3D1463C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504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7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defTabSz="91403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4" indent="-228514" algn="l" defTabSz="91403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7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l" defTabSz="91403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4" indent="-228514" algn="l" defTabSz="91403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60" y="257561"/>
            <a:ext cx="10287001" cy="1071563"/>
          </a:xfrm>
          <a:prstGeom prst="rect">
            <a:avLst/>
          </a:prstGeom>
        </p:spPr>
        <p:txBody>
          <a:bodyPr vert="horz" lIns="68409" tIns="34286" rIns="68409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60" y="1500193"/>
            <a:ext cx="10287001" cy="4243091"/>
          </a:xfrm>
          <a:prstGeom prst="rect">
            <a:avLst/>
          </a:prstGeom>
        </p:spPr>
        <p:txBody>
          <a:bodyPr vert="horz" lIns="68409" tIns="34286" rIns="68409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53" y="5959317"/>
            <a:ext cx="2667001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9" y="5959317"/>
            <a:ext cx="3619500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62" y="5959317"/>
            <a:ext cx="2667001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79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ctr" defTabSz="911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69" indent="-341969" algn="l" defTabSz="911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781" indent="-284974" algn="l" defTabSz="911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745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552" indent="-227980" algn="l" defTabSz="911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359" indent="-227980" algn="l" defTabSz="911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317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201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083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038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07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765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648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53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49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297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104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911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49" y="257557"/>
            <a:ext cx="10287001" cy="1071563"/>
          </a:xfrm>
          <a:prstGeom prst="rect">
            <a:avLst/>
          </a:prstGeom>
        </p:spPr>
        <p:txBody>
          <a:bodyPr vert="horz" lIns="68426" tIns="34286" rIns="68426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49" y="1500193"/>
            <a:ext cx="10287001" cy="4243091"/>
          </a:xfrm>
          <a:prstGeom prst="rect">
            <a:avLst/>
          </a:prstGeom>
        </p:spPr>
        <p:txBody>
          <a:bodyPr vert="horz" lIns="68426" tIns="34286" rIns="68426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53" y="5959297"/>
            <a:ext cx="2667001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020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297"/>
            <a:ext cx="3619500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49" y="5959297"/>
            <a:ext cx="2667001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02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1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txStyles>
    <p:titleStyle>
      <a:lvl1pPr algn="ctr" defTabSz="91202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58" indent="-342058" algn="l" defTabSz="91202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991" indent="-285050" algn="l" defTabSz="91202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058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000" indent="-228040" algn="l" defTabSz="91202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943" indent="-228040" algn="l" defTabSz="91202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020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031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040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118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43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02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03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04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118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058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00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943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7"/>
            <a:ext cx="10972800" cy="452596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80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80"/>
            <a:ext cx="3860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80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5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7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68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7" indent="-285764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02CB0B0-4723-4D7F-8415-5BA4A20C5ED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318F8C0-015B-46B6-9618-CAF4B25AF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40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AAC7F-C76F-236F-45F4-76F6650B3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272E35-5181-CD3F-2B17-0DCC44558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D290E6-4B0A-4AB5-25BA-9B99A5CE8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F2B338-AD26-1579-E151-23CEC37EF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525D00-A200-7A7A-8A06-8F3D1463C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17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68409" tIns="34286" rIns="68409" bIns="34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9"/>
            <a:ext cx="10972800" cy="4525963"/>
          </a:xfrm>
          <a:prstGeom prst="rect">
            <a:avLst/>
          </a:prstGeom>
        </p:spPr>
        <p:txBody>
          <a:bodyPr vert="horz" lIns="68409" tIns="34286" rIns="68409" bIns="34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84"/>
            <a:ext cx="2844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84"/>
            <a:ext cx="3860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84"/>
            <a:ext cx="2844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66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</p:sldLayoutIdLst>
  <p:txStyles>
    <p:titleStyle>
      <a:lvl1pPr algn="ctr" defTabSz="91181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86" indent="-341986" algn="l" defTabSz="91181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19" indent="-284988" algn="l" defTabSz="91181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2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632" indent="-227990" algn="l" defTabSz="91181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463" indent="-227990" algn="l" defTabSz="91181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445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351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253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234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31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12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16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21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02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433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264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095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68463" tIns="34289" rIns="68463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6"/>
            <a:ext cx="10972800" cy="4525963"/>
          </a:xfrm>
          <a:prstGeom prst="rect">
            <a:avLst/>
          </a:prstGeom>
        </p:spPr>
        <p:txBody>
          <a:bodyPr vert="horz" lIns="68463" tIns="34289" rIns="68463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56"/>
            <a:ext cx="2844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2609"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56"/>
            <a:ext cx="3860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56"/>
            <a:ext cx="2844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26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242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26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66" indent="-342266" algn="l" defTabSz="9126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76" indent="-285224" algn="l" defTabSz="9126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86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0" indent="-228178" algn="l" defTabSz="9126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295" indent="-228178" algn="l" defTabSz="9126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49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5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8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14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6255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2609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68914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5218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1574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37826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4080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0335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8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7"/>
            <a:ext cx="10972800" cy="452596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86"/>
            <a:ext cx="3860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8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7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721" y="257615"/>
            <a:ext cx="10287001" cy="1071563"/>
          </a:xfrm>
          <a:prstGeom prst="rect">
            <a:avLst/>
          </a:prstGeom>
        </p:spPr>
        <p:txBody>
          <a:bodyPr vert="horz" lIns="68384" tIns="34286" rIns="68384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721" y="1500192"/>
            <a:ext cx="10287001" cy="4243091"/>
          </a:xfrm>
          <a:prstGeom prst="rect">
            <a:avLst/>
          </a:prstGeom>
        </p:spPr>
        <p:txBody>
          <a:bodyPr vert="horz" lIns="68384" tIns="34286" rIns="68384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23" y="5959394"/>
            <a:ext cx="2667001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1385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394"/>
            <a:ext cx="3619500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721" y="5959394"/>
            <a:ext cx="2667001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1385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65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ctr" defTabSz="91138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834" indent="-341834" algn="l" defTabSz="91138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68" indent="-284864" algn="l" defTabSz="91138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274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4880" indent="-227890" algn="l" defTabSz="91138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487" indent="-227890" algn="l" defTabSz="91138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265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959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7651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430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607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385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078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77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55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154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8976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385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73" y="257615"/>
            <a:ext cx="10287001" cy="1071563"/>
          </a:xfrm>
          <a:prstGeom prst="rect">
            <a:avLst/>
          </a:prstGeom>
        </p:spPr>
        <p:txBody>
          <a:bodyPr vert="horz" lIns="68437" tIns="34286" rIns="68437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73" y="1500192"/>
            <a:ext cx="10287001" cy="4243091"/>
          </a:xfrm>
          <a:prstGeom prst="rect">
            <a:avLst/>
          </a:prstGeom>
        </p:spPr>
        <p:txBody>
          <a:bodyPr vert="horz" lIns="68437" tIns="34286" rIns="68437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23" y="5959346"/>
            <a:ext cx="2667001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201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346"/>
            <a:ext cx="3619500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73" y="5959346"/>
            <a:ext cx="2667001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20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4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ctr" defTabSz="9122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22" indent="-342122" algn="l" defTabSz="9122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140" indent="-285104" algn="l" defTabSz="9122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282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320" indent="-228082" algn="l" defTabSz="9122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359" indent="-228082" algn="l" defTabSz="9122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521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623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722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886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3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201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3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4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566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6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64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67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80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8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8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8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91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7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0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9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png"/><Relationship Id="rId9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0.png"/><Relationship Id="rId7" Type="http://schemas.openxmlformats.org/officeDocument/2006/relationships/image" Target="../media/image9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5.gif"/><Relationship Id="rId5" Type="http://schemas.openxmlformats.org/officeDocument/2006/relationships/hyperlink" Target="https://pkiro.ru/wp-content/uploads/2022/04/sbornik_2022.pdf" TargetMode="External"/><Relationship Id="rId4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8B92E1-660D-E2A5-E7FD-5684007A6CA4}"/>
              </a:ext>
            </a:extLst>
          </p:cNvPr>
          <p:cNvSpPr/>
          <p:nvPr/>
        </p:nvSpPr>
        <p:spPr>
          <a:xfrm>
            <a:off x="0" y="4740072"/>
            <a:ext cx="12487425" cy="21179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2 ЧАСТЬ ЧЕЛОВЕК РАЗУМНЫЙ</a:t>
            </a:r>
          </a:p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ФОРМИРОВАНИЕ ПОЗНАВАТЕЛЬНЫХ УУД СРЕДСТВАМИ ИССЛЕДОВАТЕЛЬСКОЙ ДЕЯТЕЛЬНОСТИ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91B16-9A2A-14EA-5A66-580D0F33D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25" y="365129"/>
            <a:ext cx="12192000" cy="132556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sz="3600" b="1" dirty="0">
                <a:solidFill>
                  <a:srgbClr val="1A444A"/>
                </a:solidFill>
                <a:latin typeface="+mn-lt"/>
                <a:cs typeface="Times New Roman"/>
              </a:rPr>
            </a:br>
            <a:endParaRPr lang="ru-RU" sz="3600" b="1" dirty="0">
              <a:solidFill>
                <a:srgbClr val="1A444A"/>
              </a:solidFill>
              <a:latin typeface="+mn-lt"/>
              <a:cs typeface="Times New Roman"/>
            </a:endParaRPr>
          </a:p>
        </p:txBody>
      </p:sp>
      <p:pic>
        <p:nvPicPr>
          <p:cNvPr id="4" name="Picture 4" descr="Техника безопасности в кабинете химии">
            <a:extLst>
              <a:ext uri="{FF2B5EF4-FFF2-40B4-BE49-F238E27FC236}">
                <a16:creationId xmlns:a16="http://schemas.microsoft.com/office/drawing/2014/main" id="{0884A4A2-D807-7F5B-73FD-2A8EA0444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63"/>
          <a:stretch/>
        </p:blipFill>
        <p:spPr bwMode="auto">
          <a:xfrm>
            <a:off x="-42200" y="0"/>
            <a:ext cx="12234200" cy="487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69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4" y="-232434"/>
            <a:ext cx="4911555" cy="785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4191" y="82292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Дефициты школьной успешности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55" y="1594628"/>
            <a:ext cx="4059044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Русский язык: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владеют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орфоэпическипи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нормами,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языковые единицы,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распознавать глаголы в предложении </a:t>
            </a: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Математика: 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выполнять арифметическое действия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распознавать</a:t>
            </a:r>
            <a:r>
              <a:rPr lang="ru-RU" sz="1600" dirty="0">
                <a:latin typeface="Times New Roman"/>
                <a:ea typeface="Calibri"/>
              </a:rPr>
              <a:t> геометрические фигуры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Окружающий мир: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основных единиц измерения физических величин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работать с картой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определить животное или растение (не знают среды их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обутания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934191" y="940328"/>
            <a:ext cx="6852648" cy="5386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понимают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тексты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распознавать, делить на смысловые части, формулировать основную мысль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 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анализировать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(устанавливать факты, сравнивать, классифицировать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объяснять (затрудняются 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установливать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закономерности, связи (в том числе причинно-следственные))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запоминают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приемы логического запоминания)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давать определения процессам объектам,  понятиям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строить речевое высказывания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переводе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схему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(таблицу, символ)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устного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рассказа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схеме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работают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с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планом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пересказ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плану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примен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ении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знаний на практике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(перенос знания в новую ситуацию)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делать выводы, интерпретировать информацию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исследовать (наблюдать, измерять, проводить опыты)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аргументации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   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выстроить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оценочн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ые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суждени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я 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хорошо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-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4852" y="1225292"/>
            <a:ext cx="2140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Предметный взгляд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89541" y="1034379"/>
            <a:ext cx="1247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УУД взгляд</a:t>
            </a:r>
          </a:p>
        </p:txBody>
      </p:sp>
    </p:spTree>
    <p:extLst>
      <p:ext uri="{BB962C8B-B14F-4D97-AF65-F5344CB8AC3E}">
        <p14:creationId xmlns:p14="http://schemas.microsoft.com/office/powerpoint/2010/main" val="3289285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52" y="-232432"/>
            <a:ext cx="2343151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6BFBF9-882D-4152-B5CE-58203D6EA00F}"/>
              </a:ext>
            </a:extLst>
          </p:cNvPr>
          <p:cNvSpPr txBox="1"/>
          <p:nvPr/>
        </p:nvSpPr>
        <p:spPr>
          <a:xfrm>
            <a:off x="2367689" y="517071"/>
            <a:ext cx="2861793" cy="3007166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знание научного содержания, относящегося к предметным областям (Что?), 50%: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«Физические системы» (33%) 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«Живые системы»  (41%)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«Науки о Земле и Вселенной»  -26%</a:t>
            </a:r>
          </a:p>
          <a:p>
            <a:pPr marL="428455" marR="0" lvl="1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BEFE7-74C4-4D71-99F9-E28A043FE067}"/>
              </a:ext>
            </a:extLst>
          </p:cNvPr>
          <p:cNvSpPr txBox="1"/>
          <p:nvPr/>
        </p:nvSpPr>
        <p:spPr>
          <a:xfrm>
            <a:off x="253886" y="2327567"/>
            <a:ext cx="1719985" cy="1475404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1" indent="0" algn="l" defTabSz="914037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Типы научного знания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DB0D46B-23E7-445C-BF3D-B2E3090393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50946" t="6684" b="73262"/>
          <a:stretch>
            <a:fillRect/>
          </a:stretch>
        </p:blipFill>
        <p:spPr bwMode="auto">
          <a:xfrm>
            <a:off x="6484236" y="146"/>
            <a:ext cx="4335149" cy="253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54D66F-F5B3-44A0-99BB-38356C921819}"/>
              </a:ext>
            </a:extLst>
          </p:cNvPr>
          <p:cNvSpPr txBox="1"/>
          <p:nvPr/>
        </p:nvSpPr>
        <p:spPr>
          <a:xfrm>
            <a:off x="2367599" y="3999913"/>
            <a:ext cx="2564780" cy="172252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Процедурное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знание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разнообразных(50%) методов, используемых для получения научного знания, а также знание стандартных исследовательских процедур (Как?, 50%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263F7F7F-525F-4BFD-9C3A-7032001C0EF0}"/>
              </a:ext>
            </a:extLst>
          </p:cNvPr>
          <p:cNvGraphicFramePr/>
          <p:nvPr/>
        </p:nvGraphicFramePr>
        <p:xfrm>
          <a:off x="5229396" y="2722161"/>
          <a:ext cx="6632645" cy="3973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57705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-640073"/>
            <a:ext cx="298894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30031" y="1223010"/>
          <a:ext cx="10282689" cy="5200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6225" y="1977804"/>
            <a:ext cx="219380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Подходы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 архитектуре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заданий НОО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85424" y="6180280"/>
            <a:ext cx="12057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(ФОП НОО)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-8390" y="4453519"/>
            <a:ext cx="2883035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Где обитают логические        и  исследовательские действия?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5021077" y="210932"/>
            <a:ext cx="5432028" cy="808924"/>
            <a:chOff x="736686" y="3019"/>
            <a:chExt cx="2353501" cy="808924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736686" y="3019"/>
              <a:ext cx="2353501" cy="80892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760379" y="257900"/>
              <a:ext cx="2306115" cy="5303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Times New Roman"/>
                </a:rPr>
                <a:t>Познавательные действия</a:t>
              </a:r>
            </a:p>
            <a:p>
              <a:pPr marL="0" marR="0" lvl="0" indent="0" algn="ctr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Times New Roman"/>
                </a:rPr>
                <a:t> </a:t>
              </a:r>
            </a:p>
          </p:txBody>
        </p:sp>
      </p:grpSp>
      <p:cxnSp>
        <p:nvCxnSpPr>
          <p:cNvPr id="9" name="Прямая со стрелкой 8"/>
          <p:cNvCxnSpPr/>
          <p:nvPr/>
        </p:nvCxnSpPr>
        <p:spPr>
          <a:xfrm>
            <a:off x="5795018" y="1645920"/>
            <a:ext cx="445762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545830" y="1645920"/>
            <a:ext cx="403863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1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5" y="-232432"/>
            <a:ext cx="3291004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30031" y="1248061"/>
          <a:ext cx="10515600" cy="435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6228" y="1977915"/>
            <a:ext cx="2222061" cy="1261884"/>
          </a:xfrm>
          <a:prstGeom prst="rect">
            <a:avLst/>
          </a:prstGeom>
        </p:spPr>
        <p:txBody>
          <a:bodyPr wrap="non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Подходы </a:t>
            </a:r>
          </a:p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 архитектуре </a:t>
            </a:r>
          </a:p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заданий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5673" y="6336013"/>
            <a:ext cx="1205779" cy="338555"/>
          </a:xfrm>
          <a:prstGeom prst="rect">
            <a:avLst/>
          </a:prstGeom>
        </p:spPr>
        <p:txBody>
          <a:bodyPr wrap="non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(ФОП НОО) </a:t>
            </a:r>
          </a:p>
        </p:txBody>
      </p:sp>
    </p:spTree>
    <p:extLst>
      <p:ext uri="{BB962C8B-B14F-4D97-AF65-F5344CB8AC3E}">
        <p14:creationId xmlns:p14="http://schemas.microsoft.com/office/powerpoint/2010/main" val="3124869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5A5FEC-6A2E-45C0-8824-67976905D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25" t="43314" r="15625" b="11092"/>
          <a:stretch/>
        </p:blipFill>
        <p:spPr>
          <a:xfrm>
            <a:off x="220980" y="1931537"/>
            <a:ext cx="11750040" cy="39224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EBF571-1FB0-4FFA-8DB9-B4E75DA19C1E}"/>
              </a:ext>
            </a:extLst>
          </p:cNvPr>
          <p:cNvSpPr txBox="1"/>
          <p:nvPr/>
        </p:nvSpPr>
        <p:spPr>
          <a:xfrm>
            <a:off x="502920" y="711668"/>
            <a:ext cx="10195560" cy="48218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научное объяснение явлений</a:t>
            </a:r>
          </a:p>
        </p:txBody>
      </p:sp>
    </p:spTree>
    <p:extLst>
      <p:ext uri="{BB962C8B-B14F-4D97-AF65-F5344CB8AC3E}">
        <p14:creationId xmlns:p14="http://schemas.microsoft.com/office/powerpoint/2010/main" val="242895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CD246F-A007-4927-8CDD-6A3C47F09965}"/>
              </a:ext>
            </a:extLst>
          </p:cNvPr>
          <p:cNvSpPr txBox="1"/>
          <p:nvPr/>
        </p:nvSpPr>
        <p:spPr>
          <a:xfrm>
            <a:off x="838200" y="560774"/>
            <a:ext cx="11201400" cy="48218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понимание особенностей естественнонаучного исследования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11BAB-B826-49AD-B756-26CAC800D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58" y="1655124"/>
            <a:ext cx="11411703" cy="42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50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3338B7-227D-41FD-9EEB-D67AE15CFC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54"/>
          <a:stretch/>
        </p:blipFill>
        <p:spPr>
          <a:xfrm>
            <a:off x="396240" y="1446957"/>
            <a:ext cx="11399520" cy="47709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1A6FBB-B7BF-4215-8AFF-C4ABC92C8892}"/>
              </a:ext>
            </a:extLst>
          </p:cNvPr>
          <p:cNvSpPr txBox="1"/>
          <p:nvPr/>
        </p:nvSpPr>
        <p:spPr>
          <a:xfrm>
            <a:off x="396241" y="243696"/>
            <a:ext cx="10905491" cy="87203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интерпретация данных и использование научных доказательств для получения выводов</a:t>
            </a:r>
          </a:p>
        </p:txBody>
      </p:sp>
    </p:spTree>
    <p:extLst>
      <p:ext uri="{BB962C8B-B14F-4D97-AF65-F5344CB8AC3E}">
        <p14:creationId xmlns:p14="http://schemas.microsoft.com/office/powerpoint/2010/main" val="1991229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123" y="230033"/>
            <a:ext cx="10972800" cy="1143000"/>
          </a:xfrm>
        </p:spPr>
        <p:txBody>
          <a:bodyPr>
            <a:noAutofit/>
          </a:bodyPr>
          <a:lstStyle/>
          <a:p>
            <a:pPr algn="l"/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ВПР. Русский язык. Примеры заданий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1250" t="53277" r="13943" b="36374"/>
          <a:stretch/>
        </p:blipFill>
        <p:spPr bwMode="auto">
          <a:xfrm>
            <a:off x="457211" y="1215504"/>
            <a:ext cx="5454063" cy="6690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31730" t="30200" r="14743" b="59141"/>
          <a:stretch/>
        </p:blipFill>
        <p:spPr bwMode="auto">
          <a:xfrm>
            <a:off x="517906" y="2174489"/>
            <a:ext cx="5332653" cy="6244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30930" t="33904" r="14263" b="54232"/>
          <a:stretch/>
        </p:blipFill>
        <p:spPr bwMode="auto">
          <a:xfrm>
            <a:off x="457211" y="2949523"/>
            <a:ext cx="5454063" cy="613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Объект 3"/>
          <p:cNvPicPr>
            <a:picLocks noGrp="1"/>
          </p:cNvPicPr>
          <p:nvPr>
            <p:ph idx="1"/>
          </p:nvPr>
        </p:nvPicPr>
        <p:blipFill rotWithShape="1">
          <a:blip r:embed="rId5"/>
          <a:srcRect l="31571" t="45585" r="13622" b="41124"/>
          <a:stretch/>
        </p:blipFill>
        <p:spPr bwMode="auto">
          <a:xfrm>
            <a:off x="517904" y="3785839"/>
            <a:ext cx="5385878" cy="6300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6"/>
          <a:srcRect l="31250" t="32194" r="14263" b="56248"/>
          <a:stretch/>
        </p:blipFill>
        <p:spPr bwMode="auto">
          <a:xfrm>
            <a:off x="517926" y="4638908"/>
            <a:ext cx="5403231" cy="5798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7"/>
          <a:srcRect l="31409" t="31483" r="14103" b="59681"/>
          <a:stretch/>
        </p:blipFill>
        <p:spPr bwMode="auto">
          <a:xfrm>
            <a:off x="517926" y="5452965"/>
            <a:ext cx="5403231" cy="491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6200091" y="1215484"/>
          <a:ext cx="5618543" cy="427196"/>
        </p:xfrm>
        <a:graphic>
          <a:graphicData uri="http://schemas.openxmlformats.org/drawingml/2006/table">
            <a:tbl>
              <a:tblPr firstRow="1" firstCol="1" bandRow="1"/>
              <a:tblGrid>
                <a:gridCol w="4884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1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Умение классифицировать согласные звуки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Логическое действие: классификация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77,38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6211081" y="2185640"/>
          <a:ext cx="5618983" cy="624364"/>
        </p:xfrm>
        <a:graphic>
          <a:graphicData uri="http://schemas.openxmlformats.org/drawingml/2006/table">
            <a:tbl>
              <a:tblPr firstRow="1" firstCol="1" bandRow="1"/>
              <a:tblGrid>
                <a:gridCol w="4887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43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Умение распознавать,</a:t>
                      </a:r>
                      <a:r>
                        <a:rPr lang="ru-RU" sz="11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формулировать основную мысль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 действия: распознавание, определение, интерпретация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55,52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6212883" y="2931883"/>
          <a:ext cx="5605740" cy="854393"/>
        </p:xfrm>
        <a:graphic>
          <a:graphicData uri="http://schemas.openxmlformats.org/drawingml/2006/table">
            <a:tbl>
              <a:tblPr firstRow="1" firstCol="1" bandRow="1"/>
              <a:tblGrid>
                <a:gridCol w="4897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439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Умение обобщать (сворачивать) текст, делить тексты на смысловые части, составлять план текста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 действия: </a:t>
                      </a:r>
                      <a:r>
                        <a:rPr lang="ru-RU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сериация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обобщение;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Исследовательское действие: интерпретация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60,05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6200079" y="3863013"/>
          <a:ext cx="5597912" cy="1067991"/>
        </p:xfrm>
        <a:graphic>
          <a:graphicData uri="http://schemas.openxmlformats.org/drawingml/2006/table">
            <a:tbl>
              <a:tblPr firstRow="1" firstCol="1" bandRow="1"/>
              <a:tblGrid>
                <a:gridCol w="4917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7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 Умение формулировать вопросы к</a:t>
                      </a:r>
                      <a:r>
                        <a:rPr lang="ru-RU" sz="12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тексту.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 (устанавливать</a:t>
                      </a:r>
                      <a:r>
                        <a:rPr lang="ru-RU" sz="12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причинно-следственные связи)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  действия (формулировать проблему, гипотезу)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66,83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6212420" y="5040352"/>
          <a:ext cx="5583641" cy="1067991"/>
        </p:xfrm>
        <a:graphic>
          <a:graphicData uri="http://schemas.openxmlformats.org/drawingml/2006/table">
            <a:tbl>
              <a:tblPr firstRow="1" firstCol="1" bandRow="1"/>
              <a:tblGrid>
                <a:gridCol w="4852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7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9. Умение объяснять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</a:t>
                      </a: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(устанавливать причинно-следственные связи)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Определять значение слова по тексту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73,71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6212875" y="6234248"/>
          <a:ext cx="5573962" cy="213598"/>
        </p:xfrm>
        <a:graphic>
          <a:graphicData uri="http://schemas.openxmlformats.org/drawingml/2006/table">
            <a:tbl>
              <a:tblPr firstRow="1" firstCol="1" bandRow="1"/>
              <a:tblGrid>
                <a:gridCol w="486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3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 Исследовательские: умение интерпретировать информацию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42,48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916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AACA58-0773-4608-A032-F25556C8B5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47" t="10851" r="12544" b="4830"/>
          <a:stretch/>
        </p:blipFill>
        <p:spPr>
          <a:xfrm>
            <a:off x="1469573" y="333041"/>
            <a:ext cx="9770364" cy="619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04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719405-2350-4FDA-9E16-5BDE278002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78" t="10304" r="12852" b="7566"/>
          <a:stretch/>
        </p:blipFill>
        <p:spPr>
          <a:xfrm>
            <a:off x="1532411" y="452205"/>
            <a:ext cx="9641557" cy="607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5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11" y="-3160904"/>
            <a:ext cx="8251903" cy="1173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6478" y="1420119"/>
            <a:ext cx="353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1A444A"/>
                </a:solidFill>
                <a:ea typeface="+mj-ea"/>
                <a:cs typeface="Times New Roman"/>
              </a:rPr>
              <a:t>О чем пойдет речь? </a:t>
            </a:r>
          </a:p>
          <a:p>
            <a:pPr algn="ctr">
              <a:spcBef>
                <a:spcPct val="0"/>
              </a:spcBef>
            </a:pPr>
            <a:endParaRPr lang="ru-RU" sz="2800" b="1" dirty="0">
              <a:solidFill>
                <a:srgbClr val="1A444A"/>
              </a:solidFill>
              <a:ea typeface="+mj-ea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549" y="910741"/>
            <a:ext cx="6567524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algn="just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Почему школьная успешность связана с уровнем освоения логических и исследовательских действий? </a:t>
            </a:r>
          </a:p>
          <a:p>
            <a:pPr marL="228600" marR="0" lvl="0" indent="-228600" algn="just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Где обитают логические и исследовательские действия?</a:t>
            </a:r>
          </a:p>
          <a:p>
            <a:pPr marL="228600" marR="0" lvl="0" indent="-228600" algn="just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Как обнаружить дефицит логических и исследовательских действий?</a:t>
            </a:r>
          </a:p>
          <a:p>
            <a:pPr marL="228600" marR="0" lvl="0" indent="-228600" algn="just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Как формировать логические и исследовательские действия?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677" y="4431068"/>
            <a:ext cx="396983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>
                <a:solidFill>
                  <a:prstClr val="black"/>
                </a:solidFill>
              </a:rPr>
              <a:t>    «Средства у нас есть. У нас ума </a:t>
            </a:r>
          </a:p>
          <a:p>
            <a:pPr algn="just"/>
            <a:r>
              <a:rPr lang="ru-RU" sz="1600" i="1" dirty="0">
                <a:solidFill>
                  <a:prstClr val="black"/>
                </a:solidFill>
              </a:rPr>
              <a:t>не хватает» </a:t>
            </a:r>
          </a:p>
          <a:p>
            <a:pPr algn="just"/>
            <a:r>
              <a:rPr lang="ru-RU" sz="1600" i="1" dirty="0">
                <a:solidFill>
                  <a:prstClr val="black"/>
                </a:solidFill>
              </a:rPr>
              <a:t>Простоквашино: Дядя Федор,  пес и кот.</a:t>
            </a:r>
          </a:p>
          <a:p>
            <a:pPr algn="just"/>
            <a:r>
              <a:rPr lang="ru-RU" sz="1600" i="1" dirty="0">
                <a:solidFill>
                  <a:prstClr val="black"/>
                </a:solidFill>
              </a:rPr>
              <a:t>		               Э. Успенский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13D1A7-8ABD-4CE4-9299-FC72D7B69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189" y="2883589"/>
            <a:ext cx="3481118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8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655" y="-971541"/>
            <a:ext cx="274320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252" y="2592087"/>
            <a:ext cx="2136665" cy="779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Логические действия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390901" y="1034872"/>
            <a:ext cx="7495443" cy="4934128"/>
            <a:chOff x="1141417" y="585539"/>
            <a:chExt cx="1655197" cy="324829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141417" y="585539"/>
              <a:ext cx="1655197" cy="3248291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8" name="Скругленный прямоугольник 4"/>
            <p:cNvSpPr/>
            <p:nvPr/>
          </p:nvSpPr>
          <p:spPr>
            <a:xfrm>
              <a:off x="1189896" y="634018"/>
              <a:ext cx="1558239" cy="31513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6933" rIns="25400" bIns="16933" numCol="1" spcCol="1270" anchor="ctr" anchorCtr="0">
              <a:noAutofit/>
            </a:bodyPr>
            <a:lstStyle/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Выделять факты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Устанавливать последовательности (</a:t>
              </a:r>
              <a:r>
                <a:rPr kumimoji="0" lang="ru-RU" sz="21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сериация</a:t>
              </a: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Сравнивать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Классифицировать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Обобщать (абстрагирование, синтез)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Давать </a:t>
              </a:r>
              <a:r>
                <a:rPr kumimoji="0" lang="ru-RU" sz="21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определенияе</a:t>
              </a: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(синтез)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Находить закономерности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Выявлять недостатки информации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Устанавливать причинно-следственные связи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Пространственное мышление (повороты, развертка, свертка, перенос)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Делать выводы</a:t>
              </a:r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16689" y="2254259"/>
            <a:ext cx="1285331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040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059" y="-971541"/>
            <a:ext cx="274320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7800" y="2592031"/>
            <a:ext cx="2327909" cy="2630284"/>
            <a:chOff x="-1178560" y="-76200"/>
            <a:chExt cx="12859202" cy="3740850"/>
          </a:xfrm>
        </p:grpSpPr>
        <p:sp>
          <p:nvSpPr>
            <p:cNvPr id="4" name="TextBox 4"/>
            <p:cNvSpPr txBox="1"/>
            <p:nvPr/>
          </p:nvSpPr>
          <p:spPr>
            <a:xfrm>
              <a:off x="-1178560" y="-76200"/>
              <a:ext cx="12859202" cy="110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endParaRPr lang="ru-RU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анализировать</a:t>
              </a: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32077" y="3202606"/>
              <a:ext cx="652764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graphicFrame>
        <p:nvGraphicFramePr>
          <p:cNvPr id="9" name="Объект 3">
            <a:extLst>
              <a:ext uri="{FF2B5EF4-FFF2-40B4-BE49-F238E27FC236}">
                <a16:creationId xmlns:a16="http://schemas.microsoft.com/office/drawing/2014/main" id="{BD32DF7E-B145-4F58-9A36-F267C800842A}"/>
              </a:ext>
            </a:extLst>
          </p:cNvPr>
          <p:cNvGraphicFramePr>
            <a:graphicFrameLocks/>
          </p:cNvGraphicFramePr>
          <p:nvPr/>
        </p:nvGraphicFramePr>
        <p:xfrm>
          <a:off x="3222929" y="1051909"/>
          <a:ext cx="8642075" cy="4079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D409E4-AD3F-4E91-8097-333D5276D2D0}"/>
              </a:ext>
            </a:extLst>
          </p:cNvPr>
          <p:cNvSpPr/>
          <p:nvPr/>
        </p:nvSpPr>
        <p:spPr>
          <a:xfrm>
            <a:off x="5475252" y="5218088"/>
            <a:ext cx="6504053" cy="830997"/>
          </a:xfrm>
          <a:prstGeom prst="rect">
            <a:avLst/>
          </a:prstGeom>
        </p:spPr>
        <p:txBody>
          <a:bodyPr wrap="square" lIns="91424" tIns="45718" rIns="91424" bIns="45718">
            <a:spAutoFit/>
          </a:bodyPr>
          <a:lstStyle/>
          <a:p>
            <a:r>
              <a:rPr lang="ru-RU" sz="1600" i="1" dirty="0" err="1">
                <a:solidFill>
                  <a:prstClr val="black"/>
                </a:solidFill>
              </a:rPr>
              <a:t>Ана́лиз</a:t>
            </a:r>
            <a:r>
              <a:rPr lang="ru-RU" sz="1600" i="1" dirty="0">
                <a:solidFill>
                  <a:prstClr val="black"/>
                </a:solidFill>
              </a:rPr>
              <a:t> — средство мышления, метод исследования, характеризующийся выделением и изучением отдельных частей объектов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2481743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1" y="-971541"/>
            <a:ext cx="317809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32099" y="2153857"/>
            <a:ext cx="2955364" cy="1933315"/>
            <a:chOff x="0" y="-76200"/>
            <a:chExt cx="10667647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0667647" cy="16633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выделять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факты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и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делать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выводы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373626" y="2211359"/>
              <a:ext cx="7920399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449516" y="1535290"/>
            <a:ext cx="3694826" cy="357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51"/>
              </a:lnSpc>
              <a:spcBef>
                <a:spcPct val="0"/>
              </a:spcBef>
            </a:pPr>
            <a:endParaRPr dirty="0">
              <a:solidFill>
                <a:prstClr val="black"/>
              </a:solidFill>
            </a:endParaRPr>
          </a:p>
          <a:p>
            <a:pPr>
              <a:lnSpc>
                <a:spcPts val="2103"/>
              </a:lnSpc>
            </a:pPr>
            <a:r>
              <a:rPr lang="en-US" sz="1500" spc="195" dirty="0">
                <a:solidFill>
                  <a:srgbClr val="000000"/>
                </a:solidFill>
                <a:latin typeface="Open Sans Bold"/>
              </a:rPr>
              <a:t>   </a:t>
            </a:r>
            <a:r>
              <a:rPr lang="ru-RU" b="1" i="1" dirty="0"/>
              <a:t>Выводы</a:t>
            </a:r>
            <a:r>
              <a:rPr lang="en-US" b="1" i="1" dirty="0"/>
              <a:t> –  </a:t>
            </a:r>
            <a:r>
              <a:rPr lang="en-US" b="1" i="1" dirty="0" err="1"/>
              <a:t>средство</a:t>
            </a:r>
            <a:r>
              <a:rPr lang="en-US" b="1" i="1" dirty="0"/>
              <a:t> </a:t>
            </a:r>
            <a:r>
              <a:rPr lang="en-US" b="1" i="1" dirty="0" err="1"/>
              <a:t>мышления</a:t>
            </a:r>
            <a:endParaRPr lang="en-US" b="1" i="1" dirty="0"/>
          </a:p>
          <a:p>
            <a:pPr>
              <a:lnSpc>
                <a:spcPts val="2103"/>
              </a:lnSpc>
            </a:pPr>
            <a:endParaRPr lang="en-US" b="1" spc="251" dirty="0">
              <a:solidFill>
                <a:srgbClr val="000000"/>
              </a:solidFill>
              <a:latin typeface="Open Sans Bold"/>
            </a:endParaRPr>
          </a:p>
          <a:p>
            <a:pPr marL="162063" lvl="1">
              <a:lnSpc>
                <a:spcPts val="2103"/>
              </a:lnSpc>
            </a:pPr>
            <a:r>
              <a:rPr lang="ru-RU" b="1" dirty="0" err="1"/>
              <a:t>Ф</a:t>
            </a:r>
            <a:r>
              <a:rPr lang="en-US" b="1" dirty="0" err="1"/>
              <a:t>акт</a:t>
            </a:r>
            <a:r>
              <a:rPr lang="en-US" b="1" dirty="0"/>
              <a:t> </a:t>
            </a:r>
            <a:r>
              <a:rPr lang="en-US" dirty="0"/>
              <a:t>–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отдельное</a:t>
            </a:r>
            <a:r>
              <a:rPr lang="en-US" dirty="0"/>
              <a:t> </a:t>
            </a:r>
            <a:r>
              <a:rPr lang="en-US" dirty="0" err="1"/>
              <a:t>достоверное</a:t>
            </a:r>
            <a:r>
              <a:rPr lang="en-US" dirty="0"/>
              <a:t> </a:t>
            </a:r>
            <a:r>
              <a:rPr lang="en-US" dirty="0" err="1"/>
              <a:t>знание</a:t>
            </a:r>
            <a:r>
              <a:rPr lang="en-US" dirty="0"/>
              <a:t>: </a:t>
            </a:r>
            <a:r>
              <a:rPr lang="en-US" dirty="0" err="1"/>
              <a:t>состоявшееся</a:t>
            </a:r>
            <a:r>
              <a:rPr lang="en-US" dirty="0"/>
              <a:t> </a:t>
            </a:r>
            <a:r>
              <a:rPr lang="en-US" dirty="0" err="1"/>
              <a:t>событие</a:t>
            </a:r>
            <a:r>
              <a:rPr lang="en-US" dirty="0"/>
              <a:t>, </a:t>
            </a:r>
            <a:r>
              <a:rPr lang="en-US" dirty="0" err="1"/>
              <a:t>наблюдаемое</a:t>
            </a:r>
            <a:r>
              <a:rPr lang="en-US" dirty="0"/>
              <a:t> </a:t>
            </a:r>
            <a:r>
              <a:rPr lang="en-US" dirty="0" err="1"/>
              <a:t>явление</a:t>
            </a:r>
            <a:endParaRPr lang="ru-RU" dirty="0"/>
          </a:p>
          <a:p>
            <a:pPr marL="162063" lvl="1">
              <a:lnSpc>
                <a:spcPts val="2103"/>
              </a:lnSpc>
            </a:pPr>
            <a:endParaRPr lang="en-US" dirty="0"/>
          </a:p>
          <a:p>
            <a:pPr marL="162063" lvl="1">
              <a:lnSpc>
                <a:spcPts val="2103"/>
              </a:lnSpc>
            </a:pPr>
            <a:r>
              <a:rPr lang="ru-RU" b="1" dirty="0" err="1"/>
              <a:t>В</a:t>
            </a:r>
            <a:r>
              <a:rPr lang="en-US" b="1" dirty="0" err="1"/>
              <a:t>ывод</a:t>
            </a:r>
            <a:r>
              <a:rPr lang="en-US" dirty="0"/>
              <a:t> – </a:t>
            </a:r>
            <a:r>
              <a:rPr lang="en-US" dirty="0" err="1"/>
              <a:t>это</a:t>
            </a:r>
            <a:r>
              <a:rPr lang="en-US" dirty="0"/>
              <a:t> </a:t>
            </a:r>
            <a:r>
              <a:rPr lang="en-US" dirty="0" err="1"/>
              <a:t>новая</a:t>
            </a:r>
            <a:r>
              <a:rPr lang="en-US" dirty="0"/>
              <a:t> </a:t>
            </a:r>
            <a:r>
              <a:rPr lang="en-US" dirty="0" err="1"/>
              <a:t>мысль</a:t>
            </a:r>
            <a:r>
              <a:rPr lang="en-US" dirty="0"/>
              <a:t>, </a:t>
            </a:r>
            <a:r>
              <a:rPr lang="en-US" dirty="0" err="1"/>
              <a:t>полученная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основе</a:t>
            </a:r>
            <a:r>
              <a:rPr lang="ru-RU" dirty="0"/>
              <a:t> </a:t>
            </a:r>
            <a:r>
              <a:rPr lang="en-US" dirty="0" err="1"/>
              <a:t>известных</a:t>
            </a:r>
            <a:r>
              <a:rPr lang="en-US" dirty="0"/>
              <a:t> </a:t>
            </a:r>
            <a:r>
              <a:rPr lang="en-US" dirty="0" err="1"/>
              <a:t>данных</a:t>
            </a:r>
            <a:r>
              <a:rPr lang="en-US" dirty="0"/>
              <a:t>  </a:t>
            </a:r>
            <a:r>
              <a:rPr lang="en-US" dirty="0" err="1"/>
              <a:t>важных</a:t>
            </a:r>
            <a:r>
              <a:rPr lang="en-US" dirty="0"/>
              <a:t> </a:t>
            </a:r>
            <a:r>
              <a:rPr lang="en-US" dirty="0" err="1"/>
              <a:t>фактов</a:t>
            </a:r>
            <a:r>
              <a:rPr lang="en-US" dirty="0"/>
              <a:t>,</a:t>
            </a:r>
            <a:r>
              <a:rPr lang="ru-RU" dirty="0"/>
              <a:t> </a:t>
            </a:r>
            <a:r>
              <a:rPr lang="en-US" dirty="0" err="1"/>
              <a:t>предыдущих</a:t>
            </a:r>
            <a:r>
              <a:rPr lang="en-US" dirty="0"/>
              <a:t> </a:t>
            </a:r>
            <a:r>
              <a:rPr lang="en-US" dirty="0" err="1"/>
              <a:t>выводов</a:t>
            </a:r>
            <a:endParaRPr lang="en-US" dirty="0"/>
          </a:p>
          <a:p>
            <a:pPr>
              <a:lnSpc>
                <a:spcPts val="2103"/>
              </a:lnSpc>
            </a:pPr>
            <a:r>
              <a:rPr lang="en-US" spc="19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pc="19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en-US" spc="19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103"/>
              </a:lnSpc>
              <a:spcBef>
                <a:spcPct val="0"/>
              </a:spcBef>
            </a:pPr>
            <a:r>
              <a:rPr lang="en-US" sz="1600" spc="19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19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600" i="1" dirty="0">
              <a:solidFill>
                <a:prstClr val="black"/>
              </a:solidFill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l="4732" t="5576" r="6452" b="15136"/>
          <a:stretch>
            <a:fillRect/>
          </a:stretch>
        </p:blipFill>
        <p:spPr>
          <a:xfrm>
            <a:off x="7406395" y="1356217"/>
            <a:ext cx="4334540" cy="39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32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8" y="-971541"/>
            <a:ext cx="275435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3438" b="3438"/>
          <a:stretch>
            <a:fillRect/>
          </a:stretch>
        </p:blipFill>
        <p:spPr>
          <a:xfrm>
            <a:off x="5993357" y="3429141"/>
            <a:ext cx="6086329" cy="318815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98506" y="2141541"/>
            <a:ext cx="1760639" cy="1401955"/>
            <a:chOff x="0" y="-76200"/>
            <a:chExt cx="11951248" cy="1993892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951248" cy="1069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5879"/>
                </a:lnSpc>
              </a:pP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Сериация</a:t>
              </a:r>
              <a:endParaRPr lang="en-US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07" y="1212465"/>
              <a:ext cx="8873434" cy="7052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3817"/>
                </a:lnSpc>
              </a:pPr>
              <a:endParaRPr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954861" y="1294331"/>
            <a:ext cx="3707331" cy="2346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1947">
              <a:lnSpc>
                <a:spcPts val="2103"/>
              </a:lnSpc>
            </a:pPr>
            <a:r>
              <a:rPr lang="ru-RU" sz="2000" dirty="0">
                <a:solidFill>
                  <a:prstClr val="black"/>
                </a:solidFill>
                <a:latin typeface="Calibri"/>
              </a:rPr>
              <a:t>Способность располагать ряд элементов в определенной последовательности</a:t>
            </a:r>
          </a:p>
          <a:p>
            <a:pPr defTabSz="911947">
              <a:lnSpc>
                <a:spcPts val="2959"/>
              </a:lnSpc>
            </a:pPr>
            <a:endParaRPr lang="en-US" sz="2100" dirty="0">
              <a:solidFill>
                <a:srgbClr val="000000"/>
              </a:solidFill>
              <a:latin typeface="Merriweather"/>
            </a:endParaRPr>
          </a:p>
          <a:p>
            <a:pPr defTabSz="911947">
              <a:lnSpc>
                <a:spcPts val="2959"/>
              </a:lnSpc>
            </a:pPr>
            <a:endParaRPr lang="en-US" sz="2100" dirty="0">
              <a:solidFill>
                <a:srgbClr val="000000"/>
              </a:solidFill>
              <a:latin typeface="Merriweather"/>
            </a:endParaRPr>
          </a:p>
          <a:p>
            <a:pPr defTabSz="911947">
              <a:lnSpc>
                <a:spcPts val="2959"/>
              </a:lnSpc>
            </a:pPr>
            <a:endParaRPr lang="en-US" sz="2100" dirty="0">
              <a:solidFill>
                <a:srgbClr val="000000"/>
              </a:solidFill>
              <a:latin typeface="Merriweather"/>
            </a:endParaRPr>
          </a:p>
          <a:p>
            <a:pPr defTabSz="911947">
              <a:lnSpc>
                <a:spcPts val="2959"/>
              </a:lnSpc>
            </a:pPr>
            <a:r>
              <a:rPr lang="en-US" sz="2100" dirty="0">
                <a:solidFill>
                  <a:srgbClr val="000000"/>
                </a:solidFill>
                <a:latin typeface="Merriweather"/>
              </a:rPr>
              <a:t>.</a:t>
            </a:r>
          </a:p>
        </p:txBody>
      </p:sp>
      <p:pic>
        <p:nvPicPr>
          <p:cNvPr id="8" name="Picture 2" descr="ÐÐ°ÑÑÐ¸Ð½ÐºÐ¸ Ð¿Ð¾ Ð·Ð°Ð¿ÑÐ¾ÑÑ ÑÐµÐ±ÐµÐ½Ð¾Ðº Ð¸ Ð´ÐµÑÑÐºÐ°Ñ Ð¿Ð¸ÑÐ°Ð¼Ð¸Ð´ÐºÐ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1" r="-4175"/>
          <a:stretch/>
        </p:blipFill>
        <p:spPr bwMode="auto">
          <a:xfrm>
            <a:off x="112511" y="3955246"/>
            <a:ext cx="2530380" cy="252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Годовые кольца показали, как менялся климат на Север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81" y="554003"/>
            <a:ext cx="4229955" cy="273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4C8B7C-4D7E-2BBB-2D4E-8C730FDE812F}"/>
              </a:ext>
            </a:extLst>
          </p:cNvPr>
          <p:cNvSpPr txBox="1"/>
          <p:nvPr/>
        </p:nvSpPr>
        <p:spPr>
          <a:xfrm>
            <a:off x="7916766" y="641536"/>
            <a:ext cx="6154615" cy="365901"/>
          </a:xfrm>
          <a:prstGeom prst="rect">
            <a:avLst/>
          </a:prstGeom>
          <a:noFill/>
        </p:spPr>
        <p:txBody>
          <a:bodyPr wrap="square" lIns="91224" tIns="45714" rIns="91224" bIns="45714">
            <a:spAutoFit/>
          </a:bodyPr>
          <a:lstStyle/>
          <a:p>
            <a:pPr defTabSz="911947">
              <a:lnSpc>
                <a:spcPts val="2075"/>
              </a:lnSpc>
            </a:pPr>
            <a:r>
              <a:rPr lang="ru-RU" sz="2000" b="1" dirty="0" err="1">
                <a:solidFill>
                  <a:prstClr val="black"/>
                </a:solidFill>
                <a:latin typeface="Calibri"/>
              </a:rPr>
              <a:t>Сериация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–  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средство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мышления</a:t>
            </a:r>
            <a:endParaRPr lang="en-US" sz="2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3" y="4475917"/>
            <a:ext cx="2730500" cy="943587"/>
          </a:xfrm>
          <a:prstGeom prst="rect">
            <a:avLst/>
          </a:prstGeom>
        </p:spPr>
        <p:txBody>
          <a:bodyPr wrap="square" lIns="121640" tIns="60820" rIns="121640" bIns="60820">
            <a:spAutoFit/>
          </a:bodyPr>
          <a:lstStyle/>
          <a:p>
            <a:pPr marL="159521" lvl="1" defTabSz="911947">
              <a:lnSpc>
                <a:spcPts val="2103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О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бъект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endParaRPr lang="ru-RU" sz="2000" dirty="0">
              <a:solidFill>
                <a:prstClr val="black"/>
              </a:solidFill>
              <a:latin typeface="Calibri"/>
            </a:endParaRPr>
          </a:p>
          <a:p>
            <a:pPr marL="159521" lvl="1" defTabSz="911947">
              <a:lnSpc>
                <a:spcPts val="2103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П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ризнак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endParaRPr lang="ru-RU" sz="2000" dirty="0">
              <a:solidFill>
                <a:prstClr val="black"/>
              </a:solidFill>
              <a:latin typeface="Calibri"/>
            </a:endParaRPr>
          </a:p>
          <a:p>
            <a:pPr marL="159521" lvl="1" defTabSz="911947">
              <a:lnSpc>
                <a:spcPts val="2103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С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равнение</a:t>
            </a:r>
            <a:endParaRPr lang="en-US" sz="1500" spc="192" dirty="0">
              <a:solidFill>
                <a:srgbClr val="000000"/>
              </a:solidFill>
              <a:latin typeface="Open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2186349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1" y="-971541"/>
            <a:ext cx="317809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3109" y="2394625"/>
            <a:ext cx="2319447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0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сравнивать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1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769113" y="390510"/>
            <a:ext cx="4352523" cy="33513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5"/>
              </a:lnSpc>
              <a:spcBef>
                <a:spcPct val="0"/>
              </a:spcBef>
            </a:pPr>
            <a:endParaRPr dirty="0">
              <a:solidFill>
                <a:prstClr val="black"/>
              </a:solidFill>
            </a:endParaRPr>
          </a:p>
          <a:p>
            <a:pPr lvl="1">
              <a:lnSpc>
                <a:spcPts val="2103"/>
              </a:lnSpc>
            </a:pPr>
            <a:r>
              <a:rPr lang="en-US" sz="1500" spc="192" dirty="0">
                <a:solidFill>
                  <a:srgbClr val="000000"/>
                </a:solidFill>
                <a:latin typeface="Open Sans Bold"/>
              </a:rPr>
              <a:t>   </a:t>
            </a:r>
            <a:r>
              <a:rPr lang="en-US" sz="1500" b="1" spc="192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ru-RU" sz="1600" b="1" dirty="0" err="1"/>
              <a:t>С</a:t>
            </a:r>
            <a:r>
              <a:rPr lang="en-US" sz="1600" b="1" dirty="0" err="1"/>
              <a:t>равнение</a:t>
            </a:r>
            <a:r>
              <a:rPr lang="en-US" sz="1600" b="1" dirty="0"/>
              <a:t> –  </a:t>
            </a:r>
            <a:r>
              <a:rPr lang="en-US" sz="1600" b="1" dirty="0" err="1"/>
              <a:t>средство</a:t>
            </a:r>
            <a:r>
              <a:rPr lang="en-US" sz="1600" b="1" dirty="0"/>
              <a:t> </a:t>
            </a:r>
            <a:r>
              <a:rPr lang="en-US" sz="1600" b="1" dirty="0" err="1"/>
              <a:t>мышления</a:t>
            </a:r>
            <a:endParaRPr lang="en-US" sz="1600" b="1" dirty="0"/>
          </a:p>
          <a:p>
            <a:pPr lvl="1">
              <a:lnSpc>
                <a:spcPts val="2103"/>
              </a:lnSpc>
            </a:pPr>
            <a:endParaRPr lang="en-US" sz="1600" dirty="0"/>
          </a:p>
          <a:p>
            <a:pPr marL="159921" lvl="1">
              <a:lnSpc>
                <a:spcPts val="2103"/>
              </a:lnSpc>
            </a:pPr>
            <a:r>
              <a:rPr lang="ru-RU" sz="1600" b="1" dirty="0"/>
              <a:t>О</a:t>
            </a:r>
            <a:r>
              <a:rPr lang="en-US" sz="1600" b="1" dirty="0" err="1"/>
              <a:t>бъект</a:t>
            </a:r>
            <a:r>
              <a:rPr lang="en-US" sz="1600" dirty="0"/>
              <a:t> – </a:t>
            </a:r>
            <a:r>
              <a:rPr lang="en-US" sz="1600" dirty="0" err="1"/>
              <a:t>это</a:t>
            </a:r>
            <a:r>
              <a:rPr lang="en-US" sz="1600" dirty="0"/>
              <a:t> </a:t>
            </a:r>
            <a:r>
              <a:rPr lang="en-US" sz="1600" dirty="0" err="1"/>
              <a:t>предметы</a:t>
            </a:r>
            <a:r>
              <a:rPr lang="en-US" sz="1600" dirty="0"/>
              <a:t>, </a:t>
            </a:r>
            <a:r>
              <a:rPr lang="en-US" sz="1600" dirty="0" err="1"/>
              <a:t>вещи</a:t>
            </a:r>
            <a:r>
              <a:rPr lang="en-US" sz="1600" dirty="0"/>
              <a:t>, </a:t>
            </a:r>
            <a:r>
              <a:rPr lang="en-US" sz="1600" dirty="0" err="1"/>
              <a:t>явления</a:t>
            </a:r>
            <a:r>
              <a:rPr lang="en-US" sz="1600" dirty="0"/>
              <a:t> </a:t>
            </a:r>
            <a:r>
              <a:rPr lang="en-US" sz="1600" dirty="0" err="1"/>
              <a:t>окружающего</a:t>
            </a:r>
            <a:r>
              <a:rPr lang="en-US" sz="1600" dirty="0"/>
              <a:t> </a:t>
            </a:r>
            <a:r>
              <a:rPr lang="en-US" sz="1600" dirty="0" err="1"/>
              <a:t>мира</a:t>
            </a:r>
            <a:endParaRPr lang="en-US" sz="1600" dirty="0"/>
          </a:p>
          <a:p>
            <a:pPr marL="159921" lvl="1">
              <a:lnSpc>
                <a:spcPts val="2103"/>
              </a:lnSpc>
            </a:pPr>
            <a:r>
              <a:rPr lang="ru-RU" sz="1600" b="1" dirty="0"/>
              <a:t>П</a:t>
            </a:r>
            <a:r>
              <a:rPr lang="en-US" sz="1600" b="1" dirty="0" err="1"/>
              <a:t>ризнак</a:t>
            </a:r>
            <a:r>
              <a:rPr lang="en-US" sz="1600" dirty="0"/>
              <a:t> – </a:t>
            </a:r>
            <a:r>
              <a:rPr lang="en-US" sz="1600" dirty="0" err="1"/>
              <a:t>это</a:t>
            </a:r>
            <a:r>
              <a:rPr lang="en-US" sz="1600" dirty="0"/>
              <a:t> </a:t>
            </a:r>
            <a:r>
              <a:rPr lang="en-US" sz="1600" dirty="0" err="1"/>
              <a:t>факт</a:t>
            </a:r>
            <a:r>
              <a:rPr lang="en-US" sz="1600" dirty="0"/>
              <a:t>, </a:t>
            </a:r>
            <a:r>
              <a:rPr lang="en-US" sz="1600" dirty="0" err="1"/>
              <a:t>деталь</a:t>
            </a:r>
            <a:r>
              <a:rPr lang="en-US" sz="1600" dirty="0"/>
              <a:t>, </a:t>
            </a:r>
            <a:r>
              <a:rPr lang="en-US" sz="1600" dirty="0" err="1"/>
              <a:t>по</a:t>
            </a:r>
            <a:r>
              <a:rPr lang="en-US" sz="1600" dirty="0"/>
              <a:t> </a:t>
            </a:r>
            <a:r>
              <a:rPr lang="en-US" sz="1600" dirty="0" err="1"/>
              <a:t>которой</a:t>
            </a:r>
            <a:r>
              <a:rPr lang="en-US" sz="1600" dirty="0"/>
              <a:t> </a:t>
            </a:r>
            <a:r>
              <a:rPr lang="en-US" sz="1600" dirty="0" err="1"/>
              <a:t>можно</a:t>
            </a:r>
            <a:r>
              <a:rPr lang="en-US" sz="1600" dirty="0"/>
              <a:t> </a:t>
            </a:r>
            <a:r>
              <a:rPr lang="en-US" sz="1600" dirty="0" err="1"/>
              <a:t>узнать</a:t>
            </a:r>
            <a:r>
              <a:rPr lang="en-US" sz="1600" dirty="0"/>
              <a:t> </a:t>
            </a:r>
            <a:r>
              <a:rPr lang="en-US" sz="1600" dirty="0" err="1"/>
              <a:t>что-либо</a:t>
            </a:r>
            <a:r>
              <a:rPr lang="en-US" sz="1600" dirty="0"/>
              <a:t> </a:t>
            </a:r>
            <a:r>
              <a:rPr lang="en-US" sz="1600" dirty="0" err="1"/>
              <a:t>об</a:t>
            </a:r>
            <a:r>
              <a:rPr lang="en-US" sz="1600" dirty="0"/>
              <a:t> </a:t>
            </a:r>
            <a:r>
              <a:rPr lang="en-US" sz="1600" dirty="0" err="1"/>
              <a:t>изучаемом</a:t>
            </a:r>
            <a:r>
              <a:rPr lang="en-US" sz="1600" dirty="0"/>
              <a:t> </a:t>
            </a:r>
            <a:r>
              <a:rPr lang="en-US" sz="1600" dirty="0" err="1"/>
              <a:t>объекте</a:t>
            </a:r>
            <a:endParaRPr lang="en-US" sz="1600" dirty="0"/>
          </a:p>
          <a:p>
            <a:pPr marL="159921" lvl="1">
              <a:lnSpc>
                <a:spcPts val="2103"/>
              </a:lnSpc>
            </a:pPr>
            <a:r>
              <a:rPr lang="ru-RU" sz="1600" b="1" dirty="0"/>
              <a:t>С</a:t>
            </a:r>
            <a:r>
              <a:rPr lang="en-US" sz="1600" b="1" dirty="0" err="1"/>
              <a:t>равнение</a:t>
            </a:r>
            <a:r>
              <a:rPr lang="en-US" sz="1600" b="1" dirty="0"/>
              <a:t> </a:t>
            </a:r>
            <a:r>
              <a:rPr lang="en-US" sz="1600" dirty="0"/>
              <a:t>— </a:t>
            </a:r>
            <a:r>
              <a:rPr lang="en-US" sz="1600" dirty="0" err="1"/>
              <a:t>это</a:t>
            </a:r>
            <a:r>
              <a:rPr lang="en-US" sz="1600" dirty="0"/>
              <a:t> </a:t>
            </a:r>
            <a:r>
              <a:rPr lang="en-US" sz="1600" dirty="0" err="1"/>
              <a:t>установление</a:t>
            </a:r>
            <a:r>
              <a:rPr lang="en-US" sz="1600" dirty="0"/>
              <a:t> у </a:t>
            </a:r>
            <a:r>
              <a:rPr lang="en-US" sz="1600" dirty="0" err="1"/>
              <a:t>объектов</a:t>
            </a:r>
            <a:r>
              <a:rPr lang="en-US" sz="1600" dirty="0"/>
              <a:t> </a:t>
            </a:r>
            <a:r>
              <a:rPr lang="en-US" sz="1600" dirty="0" err="1"/>
              <a:t>общих</a:t>
            </a:r>
            <a:r>
              <a:rPr lang="en-US" sz="1600" dirty="0"/>
              <a:t> </a:t>
            </a:r>
            <a:r>
              <a:rPr lang="en-US" sz="1600" dirty="0" err="1"/>
              <a:t>признаков</a:t>
            </a:r>
            <a:r>
              <a:rPr lang="en-US" sz="1600" dirty="0"/>
              <a:t> (</a:t>
            </a:r>
            <a:r>
              <a:rPr lang="en-US" sz="1600" dirty="0" err="1"/>
              <a:t>сходство</a:t>
            </a:r>
            <a:r>
              <a:rPr lang="en-US" sz="1600" dirty="0"/>
              <a:t>) и </a:t>
            </a:r>
            <a:r>
              <a:rPr lang="en-US" sz="1600" dirty="0" err="1"/>
              <a:t>различных</a:t>
            </a:r>
            <a:r>
              <a:rPr lang="en-US" sz="1600" dirty="0"/>
              <a:t> </a:t>
            </a:r>
            <a:r>
              <a:rPr lang="en-US" sz="1600" dirty="0" err="1"/>
              <a:t>признаков</a:t>
            </a:r>
            <a:r>
              <a:rPr lang="en-US" sz="1600" dirty="0"/>
              <a:t> (</a:t>
            </a:r>
            <a:r>
              <a:rPr lang="en-US" sz="1600" dirty="0" err="1"/>
              <a:t>отличия</a:t>
            </a:r>
            <a:r>
              <a:rPr lang="en-US" sz="1600" dirty="0"/>
              <a:t>).</a:t>
            </a:r>
          </a:p>
          <a:p>
            <a:pPr>
              <a:lnSpc>
                <a:spcPts val="2075"/>
              </a:lnSpc>
            </a:pPr>
            <a:endParaRPr lang="en-US" sz="1500" spc="192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ts val="2075"/>
              </a:lnSpc>
              <a:spcBef>
                <a:spcPct val="0"/>
              </a:spcBef>
            </a:pPr>
            <a:r>
              <a:rPr lang="en-US" sz="1500" spc="192" dirty="0">
                <a:solidFill>
                  <a:srgbClr val="000000"/>
                </a:solidFill>
                <a:latin typeface="Open Sans Bold"/>
              </a:rPr>
              <a:t> </a:t>
            </a:r>
          </a:p>
        </p:txBody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3"/>
          <a:srcRect b="4953"/>
          <a:stretch>
            <a:fillRect/>
          </a:stretch>
        </p:blipFill>
        <p:spPr>
          <a:xfrm>
            <a:off x="3203155" y="4002967"/>
            <a:ext cx="5814481" cy="2592356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/>
        </p:nvPicPr>
        <p:blipFill>
          <a:blip r:embed="rId4"/>
          <a:srcRect l="22257" t="15067" r="31362" b="7793"/>
          <a:stretch>
            <a:fillRect/>
          </a:stretch>
        </p:blipFill>
        <p:spPr>
          <a:xfrm>
            <a:off x="8121635" y="813525"/>
            <a:ext cx="3970032" cy="334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78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2" y="-971541"/>
            <a:ext cx="275435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3109" y="2394625"/>
            <a:ext cx="2319447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0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сравнивать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1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pic>
        <p:nvPicPr>
          <p:cNvPr id="10" name="Picture 6"/>
          <p:cNvPicPr>
            <a:picLocks noChangeAspect="1"/>
          </p:cNvPicPr>
          <p:nvPr/>
        </p:nvPicPr>
        <p:blipFill>
          <a:blip r:embed="rId3"/>
          <a:srcRect b="4953"/>
          <a:stretch>
            <a:fillRect/>
          </a:stretch>
        </p:blipFill>
        <p:spPr>
          <a:xfrm>
            <a:off x="1656752" y="3819376"/>
            <a:ext cx="4439248" cy="2134833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/>
          </p:cNvPicPr>
          <p:nvPr/>
        </p:nvPicPr>
        <p:blipFill>
          <a:blip r:embed="rId4"/>
          <a:srcRect t="1219" b="7202"/>
          <a:stretch>
            <a:fillRect/>
          </a:stretch>
        </p:blipFill>
        <p:spPr>
          <a:xfrm>
            <a:off x="6015477" y="491754"/>
            <a:ext cx="6234799" cy="559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876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87D23601-FE2B-F216-D588-1DAEE6589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9" y="-971541"/>
            <a:ext cx="372690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64640" y="1953711"/>
            <a:ext cx="9685333" cy="2257028"/>
            <a:chOff x="-479750" y="1584413"/>
            <a:chExt cx="10331021" cy="3209996"/>
          </a:xfrm>
        </p:grpSpPr>
        <p:sp>
          <p:nvSpPr>
            <p:cNvPr id="4" name="TextBox 4"/>
            <p:cNvSpPr txBox="1"/>
            <p:nvPr/>
          </p:nvSpPr>
          <p:spPr>
            <a:xfrm>
              <a:off x="-479750" y="1584413"/>
              <a:ext cx="3216173" cy="3209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871"/>
                </a:lnSpc>
              </a:pP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классифицировать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5" y="2211363"/>
              <a:ext cx="8395286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73012943-721E-46B1-9317-C7292EF07E3E}"/>
              </a:ext>
            </a:extLst>
          </p:cNvPr>
          <p:cNvSpPr txBox="1"/>
          <p:nvPr/>
        </p:nvSpPr>
        <p:spPr>
          <a:xfrm>
            <a:off x="4191967" y="577857"/>
            <a:ext cx="7054676" cy="2804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15"/>
              </a:lnSpc>
              <a:spcBef>
                <a:spcPct val="0"/>
              </a:spcBef>
            </a:pPr>
            <a:endParaRPr sz="2400" dirty="0">
              <a:solidFill>
                <a:prstClr val="black"/>
              </a:solidFill>
            </a:endParaRPr>
          </a:p>
          <a:p>
            <a:pPr>
              <a:lnSpc>
                <a:spcPts val="2075"/>
              </a:lnSpc>
            </a:pPr>
            <a:r>
              <a:rPr lang="en-US" sz="1500" b="1" spc="192" dirty="0">
                <a:solidFill>
                  <a:srgbClr val="000000"/>
                </a:solidFill>
                <a:latin typeface="Open Sans Bold"/>
              </a:rPr>
              <a:t>  </a:t>
            </a:r>
            <a:r>
              <a:rPr lang="ru-RU" sz="2000" b="1" dirty="0"/>
              <a:t>Классификация</a:t>
            </a:r>
            <a:r>
              <a:rPr lang="en-US" sz="2000" b="1" dirty="0"/>
              <a:t> –  </a:t>
            </a:r>
            <a:r>
              <a:rPr lang="en-US" sz="2000" b="1" dirty="0" err="1"/>
              <a:t>средство</a:t>
            </a:r>
            <a:r>
              <a:rPr lang="en-US" sz="2000" b="1" dirty="0"/>
              <a:t> </a:t>
            </a:r>
            <a:r>
              <a:rPr lang="en-US" sz="2000" b="1" dirty="0" err="1"/>
              <a:t>мышления</a:t>
            </a:r>
            <a:endParaRPr lang="en-US" sz="2000" b="1" dirty="0"/>
          </a:p>
          <a:p>
            <a:pPr>
              <a:lnSpc>
                <a:spcPts val="2075"/>
              </a:lnSpc>
            </a:pPr>
            <a:endParaRPr lang="en-US" sz="2000" dirty="0"/>
          </a:p>
          <a:p>
            <a:pPr marL="159521" lvl="1">
              <a:lnSpc>
                <a:spcPts val="2075"/>
              </a:lnSpc>
            </a:pPr>
            <a:r>
              <a:rPr lang="ru-RU" sz="2000" b="1" dirty="0"/>
              <a:t>О</a:t>
            </a:r>
            <a:r>
              <a:rPr lang="en-US" sz="2000" b="1" dirty="0" err="1"/>
              <a:t>бъект</a:t>
            </a:r>
            <a:r>
              <a:rPr lang="en-US" sz="2000" dirty="0"/>
              <a:t> – </a:t>
            </a:r>
            <a:r>
              <a:rPr lang="en-US" sz="2000" dirty="0" err="1"/>
              <a:t>это</a:t>
            </a:r>
            <a:r>
              <a:rPr lang="en-US" sz="2000" dirty="0"/>
              <a:t> </a:t>
            </a:r>
            <a:r>
              <a:rPr lang="en-US" sz="2000" dirty="0" err="1"/>
              <a:t>предметы</a:t>
            </a:r>
            <a:r>
              <a:rPr lang="en-US" sz="2000" dirty="0"/>
              <a:t>, </a:t>
            </a:r>
            <a:r>
              <a:rPr lang="en-US" sz="2000" dirty="0" err="1"/>
              <a:t>вещи</a:t>
            </a:r>
            <a:r>
              <a:rPr lang="en-US" sz="2000" dirty="0"/>
              <a:t>, </a:t>
            </a:r>
            <a:r>
              <a:rPr lang="en-US" sz="2000" dirty="0" err="1"/>
              <a:t>явления</a:t>
            </a:r>
            <a:r>
              <a:rPr lang="en-US" sz="2000" dirty="0"/>
              <a:t> </a:t>
            </a:r>
            <a:r>
              <a:rPr lang="en-US" sz="2000" dirty="0" err="1"/>
              <a:t>окружающего</a:t>
            </a:r>
            <a:r>
              <a:rPr lang="en-US" sz="2000" dirty="0"/>
              <a:t> </a:t>
            </a:r>
            <a:r>
              <a:rPr lang="en-US" sz="2000" dirty="0" err="1"/>
              <a:t>мира</a:t>
            </a:r>
            <a:endParaRPr lang="en-US" sz="2000" dirty="0"/>
          </a:p>
          <a:p>
            <a:pPr marL="159521" lvl="1">
              <a:lnSpc>
                <a:spcPts val="2075"/>
              </a:lnSpc>
            </a:pPr>
            <a:r>
              <a:rPr lang="ru-RU" sz="2000" b="1" dirty="0"/>
              <a:t>П</a:t>
            </a:r>
            <a:r>
              <a:rPr lang="en-US" sz="2000" b="1" dirty="0" err="1"/>
              <a:t>ризнак</a:t>
            </a:r>
            <a:r>
              <a:rPr lang="en-US" sz="2000" b="1" dirty="0"/>
              <a:t> </a:t>
            </a:r>
            <a:r>
              <a:rPr lang="en-US" sz="2000" dirty="0"/>
              <a:t>– </a:t>
            </a:r>
            <a:r>
              <a:rPr lang="en-US" sz="2000" dirty="0" err="1"/>
              <a:t>это</a:t>
            </a:r>
            <a:r>
              <a:rPr lang="en-US" sz="2000" dirty="0"/>
              <a:t> </a:t>
            </a:r>
            <a:r>
              <a:rPr lang="en-US" sz="2000" dirty="0" err="1"/>
              <a:t>факт</a:t>
            </a:r>
            <a:r>
              <a:rPr lang="en-US" sz="2000" dirty="0"/>
              <a:t>, </a:t>
            </a:r>
            <a:r>
              <a:rPr lang="en-US" sz="2000" dirty="0" err="1"/>
              <a:t>деталь</a:t>
            </a:r>
            <a:r>
              <a:rPr lang="en-US" sz="2000" dirty="0"/>
              <a:t>, </a:t>
            </a:r>
            <a:r>
              <a:rPr lang="en-US" sz="2000" dirty="0" err="1"/>
              <a:t>по</a:t>
            </a:r>
            <a:r>
              <a:rPr lang="en-US" sz="2000" dirty="0"/>
              <a:t> </a:t>
            </a:r>
            <a:r>
              <a:rPr lang="en-US" sz="2000" dirty="0" err="1"/>
              <a:t>которой</a:t>
            </a:r>
            <a:r>
              <a:rPr lang="en-US" sz="2000" dirty="0"/>
              <a:t> </a:t>
            </a:r>
            <a:r>
              <a:rPr lang="en-US" sz="2000" dirty="0" err="1"/>
              <a:t>можно</a:t>
            </a:r>
            <a:r>
              <a:rPr lang="en-US" sz="2000" dirty="0"/>
              <a:t> </a:t>
            </a:r>
            <a:r>
              <a:rPr lang="en-US" sz="2000" dirty="0" err="1"/>
              <a:t>узнать</a:t>
            </a:r>
            <a:r>
              <a:rPr lang="en-US" sz="2000" dirty="0"/>
              <a:t> </a:t>
            </a:r>
            <a:r>
              <a:rPr lang="en-US" sz="2000" dirty="0" err="1"/>
              <a:t>что-либо</a:t>
            </a:r>
            <a:r>
              <a:rPr lang="en-US" sz="2000" dirty="0"/>
              <a:t> </a:t>
            </a:r>
            <a:r>
              <a:rPr lang="en-US" sz="2000" dirty="0" err="1"/>
              <a:t>об</a:t>
            </a:r>
            <a:r>
              <a:rPr lang="en-US" sz="2000" dirty="0"/>
              <a:t> </a:t>
            </a:r>
            <a:r>
              <a:rPr lang="en-US" sz="2000" dirty="0" err="1"/>
              <a:t>изучаемом</a:t>
            </a:r>
            <a:r>
              <a:rPr lang="en-US" sz="2000" dirty="0"/>
              <a:t> </a:t>
            </a:r>
            <a:r>
              <a:rPr lang="en-US" sz="2000" dirty="0" err="1"/>
              <a:t>объекте</a:t>
            </a:r>
            <a:endParaRPr lang="en-US" sz="2000" dirty="0"/>
          </a:p>
          <a:p>
            <a:pPr marL="159521" lvl="1">
              <a:lnSpc>
                <a:spcPts val="2075"/>
              </a:lnSpc>
            </a:pPr>
            <a:r>
              <a:rPr lang="ru-RU" sz="2000" b="1" dirty="0"/>
              <a:t>Группа </a:t>
            </a:r>
            <a:r>
              <a:rPr lang="ru-RU" sz="2000" dirty="0"/>
              <a:t>(класс)</a:t>
            </a:r>
            <a:r>
              <a:rPr lang="en-US" sz="2000" dirty="0"/>
              <a:t> — </a:t>
            </a:r>
            <a:r>
              <a:rPr lang="ru-RU" sz="2000" dirty="0"/>
              <a:t>множество объектов, объединенных какими-то признаками</a:t>
            </a:r>
            <a:endParaRPr lang="en-US" sz="2000" dirty="0"/>
          </a:p>
          <a:p>
            <a:pPr>
              <a:lnSpc>
                <a:spcPts val="2075"/>
              </a:lnSpc>
            </a:pPr>
            <a:r>
              <a:rPr lang="en-US" sz="1500" spc="192" dirty="0">
                <a:solidFill>
                  <a:srgbClr val="000000"/>
                </a:solidFill>
                <a:latin typeface="Open Sans Bold"/>
              </a:rPr>
              <a:t>             </a:t>
            </a:r>
            <a:r>
              <a:rPr lang="ru-RU" sz="1500" spc="192" dirty="0">
                <a:solidFill>
                  <a:srgbClr val="000000"/>
                </a:solidFill>
                <a:latin typeface="Open Sans Bold"/>
              </a:rPr>
              <a:t>			</a:t>
            </a:r>
            <a:endParaRPr lang="en-US" sz="1500" spc="192" dirty="0">
              <a:solidFill>
                <a:srgbClr val="000000"/>
              </a:solidFill>
              <a:latin typeface="Open Sans Bold"/>
            </a:endParaRPr>
          </a:p>
          <a:p>
            <a:pPr>
              <a:lnSpc>
                <a:spcPts val="2075"/>
              </a:lnSpc>
              <a:spcBef>
                <a:spcPct val="0"/>
              </a:spcBef>
            </a:pPr>
            <a:r>
              <a:rPr lang="en-US" sz="1500" spc="192" dirty="0">
                <a:solidFill>
                  <a:srgbClr val="000000"/>
                </a:solidFill>
                <a:latin typeface="Open Sans Bold"/>
              </a:rPr>
              <a:t> </a:t>
            </a: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9B79CD4F-FC1B-6ECF-ACA4-8ED77D0364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88" t="28408" r="14665" b="5676"/>
          <a:stretch>
            <a:fillRect/>
          </a:stretch>
        </p:blipFill>
        <p:spPr>
          <a:xfrm>
            <a:off x="4416305" y="2870025"/>
            <a:ext cx="6622119" cy="369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84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26FF1E30-C1EE-4D1E-AEE3-FD7D0721C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-971541"/>
            <a:ext cx="357827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4"/>
          <p:cNvSpPr txBox="1"/>
          <p:nvPr/>
        </p:nvSpPr>
        <p:spPr>
          <a:xfrm>
            <a:off x="3615396" y="1143456"/>
            <a:ext cx="8440615" cy="5106152"/>
          </a:xfrm>
          <a:prstGeom prst="rect">
            <a:avLst/>
          </a:prstGeom>
        </p:spPr>
        <p:txBody>
          <a:bodyPr vert="horz" wrap="square" lIns="0" tIns="69034" rIns="0" bIns="0" rtlCol="0">
            <a:spAutoFit/>
          </a:bodyPr>
          <a:lstStyle/>
          <a:p>
            <a:pPr marL="70225" marR="0" lvl="0" indent="0" algn="l" defTabSz="856909" rtl="0" eaLnBrk="1" fontAlgn="auto" latinLnBrk="0" hangingPunct="1">
              <a:lnSpc>
                <a:spcPct val="100000"/>
              </a:lnSpc>
              <a:spcBef>
                <a:spcPts val="54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0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операция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деления</a:t>
            </a:r>
            <a:r>
              <a:rPr kumimoji="0" sz="2000" b="0" i="0" u="none" strike="noStrike" kern="1200" cap="none" spc="3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объектов</a:t>
            </a:r>
            <a:r>
              <a:rPr kumimoji="0" sz="2000" b="0" i="0" u="none" strike="noStrike" kern="1200" cap="none" spc="4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по</a:t>
            </a:r>
            <a:r>
              <a:rPr kumimoji="0" sz="2000" b="0" i="0" u="none" strike="noStrike" kern="1200" cap="none" spc="3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определенному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основанию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на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9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группы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1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Классификационный</a:t>
            </a:r>
            <a:r>
              <a:rPr kumimoji="0" sz="20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 </a:t>
            </a:r>
            <a:r>
              <a:rPr kumimoji="0" sz="2000" b="1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признак</a:t>
            </a:r>
            <a:r>
              <a:rPr kumimoji="0" sz="2000" b="1" i="0" u="none" strike="noStrike" kern="1200" cap="none" spc="-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 </a:t>
            </a:r>
            <a:r>
              <a:rPr kumimoji="0" sz="2000" b="1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(основание)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70225" marR="3737665" lvl="0" indent="-58915" algn="l" defTabSz="856909" rtl="0" eaLnBrk="1" fontAlgn="auto" latinLnBrk="0" hangingPunct="1">
              <a:lnSpc>
                <a:spcPts val="2813"/>
              </a:lnSpc>
              <a:spcBef>
                <a:spcPts val="16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Что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общего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3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у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банана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9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и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персика? </a:t>
            </a:r>
            <a:r>
              <a:rPr kumimoji="0" sz="2000" b="0" i="0" u="none" strike="noStrike" kern="1200" cap="none" spc="-41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 </a:t>
            </a: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картофель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3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мясо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70225" marR="0" lvl="0" indent="0" algn="l" defTabSz="856909" rtl="0" eaLnBrk="1" fontAlgn="auto" latinLnBrk="0" hangingPunct="1">
              <a:lnSpc>
                <a:spcPct val="100000"/>
              </a:lnSpc>
              <a:spcBef>
                <a:spcPts val="28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воздух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0" marR="0" lvl="0" indent="0" algn="l" defTabSz="856909" rtl="0" eaLnBrk="1" fontAlgn="auto" latinLnBrk="0" hangingPunct="1">
              <a:lnSpc>
                <a:spcPct val="100000"/>
              </a:lnSpc>
              <a:spcBef>
                <a:spcPts val="2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Найдите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4384513" lvl="0" indent="0" algn="l" defTabSz="856909" rtl="0" eaLnBrk="1" fontAlgn="auto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как </a:t>
            </a:r>
            <a:r>
              <a:rPr kumimoji="0" sz="2000" b="0" i="0" u="none" strike="noStrike" kern="1200" cap="none" spc="29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можно </a:t>
            </a:r>
            <a:r>
              <a:rPr kumimoji="0" sz="2000" b="0" i="0" u="none" strike="noStrike" kern="1200" cap="none" spc="15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больше </a:t>
            </a:r>
            <a:r>
              <a:rPr kumimoji="0" sz="2000" b="0" i="0" u="none" strike="noStrike" kern="1200" cap="none" spc="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общих </a:t>
            </a:r>
            <a:r>
              <a:rPr kumimoji="0" sz="2000" b="0" i="0" u="none" strike="noStrike" kern="1200" cap="none" spc="-42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признаков</a:t>
            </a:r>
            <a:r>
              <a:rPr kumimoji="0" sz="2000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для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3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непохожих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30311" marR="5502061" lvl="0" indent="-119020" algn="l" defTabSz="856909" rtl="0" eaLnBrk="1" fontAlgn="auto" latinLnBrk="0" hangingPunct="1">
              <a:lnSpc>
                <a:spcPct val="119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9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предметов: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бревно</a:t>
            </a:r>
            <a:r>
              <a:rPr kumimoji="0" sz="2000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6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–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5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коробка</a:t>
            </a:r>
            <a:r>
              <a:rPr kumimoji="0" sz="20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lang="ru-RU" sz="20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- </a:t>
            </a:r>
            <a:r>
              <a:rPr kumimoji="0" sz="2000" b="0" i="0" u="none" strike="noStrike" kern="1200" cap="none" spc="-41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2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обла</a:t>
            </a:r>
            <a:r>
              <a:rPr kumimoji="0" sz="2000" b="0" i="0" u="none" strike="noStrike" kern="1200" cap="none" spc="17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ко</a:t>
            </a:r>
            <a:r>
              <a:rPr kumimoji="0" sz="2000" b="0" i="0" u="none" strike="noStrike" kern="1200" cap="none" spc="1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34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-</a:t>
            </a:r>
            <a:r>
              <a:rPr kumimoji="0" sz="20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2000" b="0" i="0" u="none" strike="noStrike" kern="1200" cap="none" spc="1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дверь 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кукл</a:t>
            </a:r>
            <a:r>
              <a:rPr kumimoji="0" sz="2000" b="0" i="0" u="none" strike="noStrike" kern="1200" cap="none" spc="15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а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34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-</a:t>
            </a:r>
            <a:r>
              <a:rPr kumimoji="0" sz="2000" b="0" i="0" u="none" strike="noStrike" kern="1200" cap="none" spc="-2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2000" b="0" i="0" u="none" strike="noStrike" kern="1200" cap="none" spc="16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снег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7DA3D0F9-4408-40FE-862E-213648EB7BFE}"/>
              </a:ext>
            </a:extLst>
          </p:cNvPr>
          <p:cNvGrpSpPr/>
          <p:nvPr/>
        </p:nvGrpSpPr>
        <p:grpSpPr>
          <a:xfrm>
            <a:off x="338745" y="2394535"/>
            <a:ext cx="9811228" cy="1831646"/>
            <a:chOff x="-614038" y="2211363"/>
            <a:chExt cx="10465309" cy="2605008"/>
          </a:xfrm>
        </p:grpSpPr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073A7F37-C41E-458F-ADEB-94E5A9B62D7D}"/>
                </a:ext>
              </a:extLst>
            </p:cNvPr>
            <p:cNvSpPr txBox="1"/>
            <p:nvPr/>
          </p:nvSpPr>
          <p:spPr>
            <a:xfrm>
              <a:off x="-614038" y="2735800"/>
              <a:ext cx="3216173" cy="20805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871"/>
                </a:lnSpc>
              </a:pPr>
              <a:r>
                <a:rPr lang="ru-RU" sz="2500" b="1" dirty="0">
                  <a:solidFill>
                    <a:srgbClr val="1A444A"/>
                  </a:solidFill>
                  <a:cs typeface="Times New Roman"/>
                </a:rPr>
                <a:t>Приемы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D756512B-0D97-4B17-AA1D-5D77FD6F3372}"/>
                </a:ext>
              </a:extLst>
            </p:cNvPr>
            <p:cNvSpPr txBox="1"/>
            <p:nvPr/>
          </p:nvSpPr>
          <p:spPr>
            <a:xfrm>
              <a:off x="1455985" y="2211363"/>
              <a:ext cx="8395286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828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83F585C-AA1C-4011-D7D6-2C7204D9F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67891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24599" y="400052"/>
            <a:ext cx="3271428" cy="203358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01597" y="2741001"/>
            <a:ext cx="3344491" cy="137601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66917" y="1274656"/>
            <a:ext cx="2672971" cy="1967869"/>
            <a:chOff x="0" y="-149664"/>
            <a:chExt cx="12759374" cy="2798746"/>
          </a:xfrm>
        </p:grpSpPr>
        <p:sp>
          <p:nvSpPr>
            <p:cNvPr id="6" name="TextBox 6"/>
            <p:cNvSpPr txBox="1"/>
            <p:nvPr/>
          </p:nvSpPr>
          <p:spPr>
            <a:xfrm>
              <a:off x="0" y="-149664"/>
              <a:ext cx="12759374" cy="21399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71"/>
                </a:lnSpc>
              </a:pP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классифицировать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42975" y="2211356"/>
              <a:ext cx="9473444" cy="4377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854943">
                <a:lnSpc>
                  <a:spcPts val="2359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33617" y="617782"/>
            <a:ext cx="4214147" cy="281124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14868" t="4940" r="5514"/>
          <a:stretch>
            <a:fillRect/>
          </a:stretch>
        </p:blipFill>
        <p:spPr>
          <a:xfrm>
            <a:off x="8821693" y="4661440"/>
            <a:ext cx="2877259" cy="17504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860619" y="3850512"/>
            <a:ext cx="3531924" cy="2175077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678157" y="4931272"/>
            <a:ext cx="2099635" cy="1094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54943">
              <a:lnSpc>
                <a:spcPts val="2067"/>
              </a:lnSpc>
            </a:pPr>
            <a:r>
              <a:rPr lang="en-US" sz="1300" spc="201" dirty="0">
                <a:solidFill>
                  <a:srgbClr val="000000"/>
                </a:solidFill>
                <a:latin typeface="Open Sans Bold"/>
              </a:rPr>
              <a:t>ТАБЛИЦЫ </a:t>
            </a:r>
            <a:endParaRPr lang="ru-RU" sz="1300" spc="201" dirty="0">
              <a:solidFill>
                <a:srgbClr val="000000"/>
              </a:solidFill>
              <a:latin typeface="Open Sans Bold"/>
            </a:endParaRPr>
          </a:p>
          <a:p>
            <a:pPr defTabSz="854943">
              <a:lnSpc>
                <a:spcPts val="2067"/>
              </a:lnSpc>
            </a:pPr>
            <a:r>
              <a:rPr lang="en-US" sz="1300" spc="201" dirty="0">
                <a:solidFill>
                  <a:srgbClr val="000000"/>
                </a:solidFill>
                <a:latin typeface="Open Sans Bold"/>
              </a:rPr>
              <a:t>ГРАФИКИ </a:t>
            </a:r>
            <a:endParaRPr lang="ru-RU" sz="1300" spc="201" dirty="0">
              <a:solidFill>
                <a:srgbClr val="000000"/>
              </a:solidFill>
              <a:latin typeface="Open Sans Bold"/>
            </a:endParaRPr>
          </a:p>
          <a:p>
            <a:pPr defTabSz="854943">
              <a:lnSpc>
                <a:spcPts val="2067"/>
              </a:lnSpc>
            </a:pPr>
            <a:r>
              <a:rPr lang="en-US" sz="1300" spc="201" dirty="0">
                <a:solidFill>
                  <a:srgbClr val="000000"/>
                </a:solidFill>
                <a:latin typeface="Open Sans Bold"/>
              </a:rPr>
              <a:t>ДИАГРАММЫ</a:t>
            </a:r>
          </a:p>
          <a:p>
            <a:pPr defTabSz="854943">
              <a:lnSpc>
                <a:spcPts val="2067"/>
              </a:lnSpc>
            </a:pPr>
            <a:endParaRPr lang="en-US" sz="1300" spc="201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0751" y="6105087"/>
            <a:ext cx="2842948" cy="492183"/>
          </a:xfrm>
          <a:prstGeom prst="rect">
            <a:avLst/>
          </a:prstGeom>
          <a:noFill/>
        </p:spPr>
        <p:txBody>
          <a:bodyPr wrap="none" lIns="121640" tIns="60820" rIns="121640" bIns="60820" rtlCol="0">
            <a:spAutoFit/>
          </a:bodyPr>
          <a:lstStyle/>
          <a:p>
            <a:r>
              <a:rPr lang="ru-RU" sz="2400" dirty="0"/>
              <a:t>Успешность, рост, …</a:t>
            </a:r>
          </a:p>
        </p:txBody>
      </p:sp>
    </p:spTree>
    <p:extLst>
      <p:ext uri="{BB962C8B-B14F-4D97-AF65-F5344CB8AC3E}">
        <p14:creationId xmlns:p14="http://schemas.microsoft.com/office/powerpoint/2010/main" val="38913331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9F76BE77-AE17-B075-ED5F-1CCA1E683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26267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610085" y="2394593"/>
            <a:ext cx="2363371" cy="2034320"/>
            <a:chOff x="-1455982" y="2211361"/>
            <a:chExt cx="11307253" cy="2893259"/>
          </a:xfrm>
        </p:grpSpPr>
        <p:sp>
          <p:nvSpPr>
            <p:cNvPr id="4" name="TextBox 4"/>
            <p:cNvSpPr txBox="1"/>
            <p:nvPr/>
          </p:nvSpPr>
          <p:spPr>
            <a:xfrm>
              <a:off x="-1455982" y="2371257"/>
              <a:ext cx="11307253" cy="2733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1947"/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искать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причины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endParaRPr lang="ru-RU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  <a:p>
              <a:pPr defTabSz="911947"/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и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следствия</a:t>
              </a:r>
              <a:endParaRPr lang="en-US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  <a:p>
              <a:pPr algn="ctr" defTabSz="911947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0" y="2211361"/>
              <a:ext cx="8395291" cy="462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480787" y="335222"/>
            <a:ext cx="7964215" cy="2530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1947">
              <a:lnSpc>
                <a:spcPts val="2715"/>
              </a:lnSpc>
              <a:spcBef>
                <a:spcPct val="0"/>
              </a:spcBef>
            </a:pPr>
            <a:r>
              <a:rPr lang="ru-RU" sz="2000" b="1" i="1" dirty="0">
                <a:solidFill>
                  <a:prstClr val="black"/>
                </a:solidFill>
                <a:latin typeface="Calibri"/>
              </a:rPr>
              <a:t>   Поиск причин и следствий 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– 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инструмент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мышления</a:t>
            </a:r>
            <a:endParaRPr lang="en-US" sz="2000" b="1" i="1" dirty="0">
              <a:solidFill>
                <a:prstClr val="black"/>
              </a:solidFill>
              <a:latin typeface="Calibri"/>
            </a:endParaRPr>
          </a:p>
          <a:p>
            <a:pPr marL="159521" lvl="1" defTabSz="911947">
              <a:lnSpc>
                <a:spcPts val="2075"/>
              </a:lnSpc>
            </a:pPr>
            <a:endParaRPr lang="ru-RU" sz="2000" dirty="0">
              <a:solidFill>
                <a:prstClr val="black"/>
              </a:solidFill>
              <a:latin typeface="Calibri"/>
            </a:endParaRPr>
          </a:p>
          <a:p>
            <a:pPr marL="159521" lvl="1" defTabSz="911947">
              <a:lnSpc>
                <a:spcPts val="2075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П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ричина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–</a:t>
            </a:r>
            <a:r>
              <a:rPr lang="ru-RU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событие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изменение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одного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объекта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),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из-за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которого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изменяется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другой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объект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то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есть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возникает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новое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событие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следствие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). </a:t>
            </a:r>
          </a:p>
          <a:p>
            <a:pPr marL="159521" lvl="1" defTabSz="911947">
              <a:lnSpc>
                <a:spcPts val="2075"/>
              </a:lnSpc>
            </a:pPr>
            <a:r>
              <a:rPr lang="ru-RU" sz="2000" b="1" dirty="0">
                <a:solidFill>
                  <a:prstClr val="black"/>
                </a:solidFill>
                <a:latin typeface="Calibri"/>
              </a:rPr>
              <a:t>С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ледствие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–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это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событие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изменение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),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порождённое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предыдущим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событием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2000" dirty="0" err="1">
                <a:solidFill>
                  <a:prstClr val="black"/>
                </a:solidFill>
                <a:latin typeface="Calibri"/>
              </a:rPr>
              <a:t>причиной</a:t>
            </a:r>
            <a:r>
              <a:rPr lang="en-US" sz="2000" dirty="0">
                <a:solidFill>
                  <a:prstClr val="black"/>
                </a:solidFill>
                <a:latin typeface="Calibri"/>
              </a:rPr>
              <a:t>).</a:t>
            </a:r>
          </a:p>
          <a:p>
            <a:pPr defTabSz="911947">
              <a:lnSpc>
                <a:spcPts val="2075"/>
              </a:lnSpc>
            </a:pPr>
            <a:endParaRPr lang="en-US" sz="2000" dirty="0">
              <a:solidFill>
                <a:prstClr val="black"/>
              </a:solidFill>
              <a:latin typeface="Calibri"/>
            </a:endParaRPr>
          </a:p>
          <a:p>
            <a:pPr defTabSz="911947">
              <a:lnSpc>
                <a:spcPts val="2075"/>
              </a:lnSpc>
              <a:spcBef>
                <a:spcPct val="0"/>
              </a:spcBef>
            </a:pPr>
            <a:r>
              <a:rPr lang="en-US" sz="1500" spc="192" dirty="0">
                <a:solidFill>
                  <a:srgbClr val="000000"/>
                </a:solidFill>
                <a:latin typeface="Open Sans Bold"/>
              </a:rPr>
              <a:t> </a:t>
            </a: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41BD843-FB86-B4F9-2586-4F751EDD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06" t="34579" r="40075" b="33685"/>
          <a:stretch>
            <a:fillRect/>
          </a:stretch>
        </p:blipFill>
        <p:spPr>
          <a:xfrm>
            <a:off x="3695089" y="2506952"/>
            <a:ext cx="6244723" cy="22524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F25628-2582-6E64-7472-AEDC9FC446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508"/>
          <a:stretch/>
        </p:blipFill>
        <p:spPr>
          <a:xfrm>
            <a:off x="6331098" y="5148852"/>
            <a:ext cx="5419815" cy="151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40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Слободчиков В.И.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д.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пс.н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профессор,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4693EBD-4FCC-47A5-B11F-9E920ED1C6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68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9F76BE77-AE17-B075-ED5F-1CCA1E683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26267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610085" y="2394593"/>
            <a:ext cx="2363371" cy="2034320"/>
            <a:chOff x="-1455982" y="2211361"/>
            <a:chExt cx="11307253" cy="2893259"/>
          </a:xfrm>
        </p:grpSpPr>
        <p:sp>
          <p:nvSpPr>
            <p:cNvPr id="4" name="TextBox 4"/>
            <p:cNvSpPr txBox="1"/>
            <p:nvPr/>
          </p:nvSpPr>
          <p:spPr>
            <a:xfrm>
              <a:off x="-1455982" y="2371257"/>
              <a:ext cx="11307253" cy="2733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1947">
                <a:defRPr/>
              </a:pP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искать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причины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endParaRPr lang="ru-RU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  <a:p>
              <a:pPr defTabSz="911947">
                <a:defRPr/>
              </a:pP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и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следствия</a:t>
              </a:r>
              <a:endParaRPr lang="en-US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  <a:p>
              <a:pPr algn="ctr" defTabSz="911947">
                <a:lnSpc>
                  <a:spcPts val="5871"/>
                </a:lnSpc>
                <a:defRPr/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0" y="2211361"/>
              <a:ext cx="8395291" cy="462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2516"/>
                </a:lnSpc>
                <a:defRPr/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pic>
        <p:nvPicPr>
          <p:cNvPr id="8" name="Picture 6">
            <a:extLst>
              <a:ext uri="{FF2B5EF4-FFF2-40B4-BE49-F238E27FC236}">
                <a16:creationId xmlns:a16="http://schemas.microsoft.com/office/drawing/2014/main" id="{841BD843-FB86-B4F9-2586-4F751EDD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06" t="34579" r="40075" b="33685"/>
          <a:stretch>
            <a:fillRect/>
          </a:stretch>
        </p:blipFill>
        <p:spPr>
          <a:xfrm>
            <a:off x="3437387" y="5012624"/>
            <a:ext cx="4017271" cy="14490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F25628-2582-6E64-7472-AEDC9FC446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508"/>
          <a:stretch/>
        </p:blipFill>
        <p:spPr>
          <a:xfrm>
            <a:off x="7740693" y="5254033"/>
            <a:ext cx="4314191" cy="1207643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B3B8FA20-9703-2B0D-BD67-E7B97C6E0A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594" t="27035" r="28736" b="27599"/>
          <a:stretch/>
        </p:blipFill>
        <p:spPr>
          <a:xfrm>
            <a:off x="3872933" y="886308"/>
            <a:ext cx="8238505" cy="358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837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DCA67761-9F57-6A3A-4DD0-47BEC9FCC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3" y="-971541"/>
            <a:ext cx="306572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354667" y="2418447"/>
            <a:ext cx="2599556" cy="1406368"/>
            <a:chOff x="646752" y="-82476"/>
            <a:chExt cx="11951248" cy="2000167"/>
          </a:xfrm>
        </p:grpSpPr>
        <p:sp>
          <p:nvSpPr>
            <p:cNvPr id="5" name="TextBox 5"/>
            <p:cNvSpPr txBox="1"/>
            <p:nvPr/>
          </p:nvSpPr>
          <p:spPr>
            <a:xfrm>
              <a:off x="646752" y="-82476"/>
              <a:ext cx="11951248" cy="16630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defTabSz="911947"/>
              <a:r>
                <a:rPr lang="ru-RU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Учимся </a:t>
              </a:r>
            </a:p>
            <a:p>
              <a:pPr defTabSz="911947"/>
              <a:r>
                <a:rPr lang="ru-RU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искать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закономерност</a:t>
              </a:r>
              <a:r>
                <a:rPr lang="ru-RU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и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15" y="1212464"/>
              <a:ext cx="8873435" cy="7052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3817"/>
                </a:lnSpc>
              </a:pPr>
              <a:endParaRPr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193429" y="1071883"/>
            <a:ext cx="7377363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1947">
              <a:lnSpc>
                <a:spcPts val="2959"/>
              </a:lnSpc>
            </a:pP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Способность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устанавливать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закономерности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(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связи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) в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группе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объектов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или</a:t>
            </a:r>
            <a:r>
              <a:rPr lang="en-US" sz="20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2000" b="1" i="1" dirty="0" err="1">
                <a:solidFill>
                  <a:prstClr val="black"/>
                </a:solidFill>
                <a:latin typeface="Calibri"/>
              </a:rPr>
              <a:t>процессов</a:t>
            </a:r>
            <a:endParaRPr lang="en-US" sz="2000" b="1" i="1" dirty="0">
              <a:solidFill>
                <a:prstClr val="black"/>
              </a:solidFill>
              <a:latin typeface="Calibri"/>
            </a:endParaRPr>
          </a:p>
          <a:p>
            <a:pPr defTabSz="911947">
              <a:lnSpc>
                <a:spcPts val="2959"/>
              </a:lnSpc>
            </a:pPr>
            <a:endParaRPr lang="en-US" sz="2000" dirty="0">
              <a:solidFill>
                <a:prstClr val="black"/>
              </a:solidFill>
              <a:latin typeface="Calibri"/>
            </a:endParaRPr>
          </a:p>
          <a:p>
            <a:pPr defTabSz="911947">
              <a:lnSpc>
                <a:spcPts val="2959"/>
              </a:lnSpc>
            </a:pPr>
            <a:endParaRPr lang="en-US" sz="1500" dirty="0">
              <a:solidFill>
                <a:srgbClr val="000000"/>
              </a:solidFill>
              <a:latin typeface="Arimo"/>
            </a:endParaRPr>
          </a:p>
          <a:p>
            <a:pPr defTabSz="911947">
              <a:lnSpc>
                <a:spcPts val="2959"/>
              </a:lnSpc>
            </a:pPr>
            <a:r>
              <a:rPr lang="en-US" sz="2100" dirty="0">
                <a:solidFill>
                  <a:srgbClr val="000000"/>
                </a:solidFill>
                <a:latin typeface="Merriweather"/>
              </a:rPr>
              <a:t>.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A6B99896-6A0C-C435-A8BB-A6D36F794E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63" r="4506"/>
          <a:stretch/>
        </p:blipFill>
        <p:spPr>
          <a:xfrm>
            <a:off x="2954362" y="2182913"/>
            <a:ext cx="9237785" cy="29853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5FCB9C-00BF-C748-BF47-FD08C8F8CD27}"/>
              </a:ext>
            </a:extLst>
          </p:cNvPr>
          <p:cNvSpPr txBox="1"/>
          <p:nvPr/>
        </p:nvSpPr>
        <p:spPr>
          <a:xfrm>
            <a:off x="9677473" y="4887820"/>
            <a:ext cx="1824195" cy="384709"/>
          </a:xfrm>
          <a:prstGeom prst="rect">
            <a:avLst/>
          </a:prstGeom>
          <a:noFill/>
        </p:spPr>
        <p:txBody>
          <a:bodyPr wrap="none" lIns="91224" tIns="45714" rIns="91224" bIns="45714" rtlCol="0">
            <a:spAutoFit/>
          </a:bodyPr>
          <a:lstStyle/>
          <a:p>
            <a:pPr defTabSz="911947"/>
            <a:r>
              <a:rPr lang="ru-RU" dirty="0">
                <a:solidFill>
                  <a:prstClr val="black"/>
                </a:solidFill>
                <a:latin typeface="Calibri"/>
              </a:rPr>
              <a:t>Память или ум?</a:t>
            </a:r>
          </a:p>
        </p:txBody>
      </p:sp>
    </p:spTree>
    <p:extLst>
      <p:ext uri="{BB962C8B-B14F-4D97-AF65-F5344CB8AC3E}">
        <p14:creationId xmlns:p14="http://schemas.microsoft.com/office/powerpoint/2010/main" val="36436305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56" y="-232427"/>
            <a:ext cx="12725863" cy="126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229705-32B7-4617-AC56-DC2195439F48}"/>
              </a:ext>
            </a:extLst>
          </p:cNvPr>
          <p:cNvSpPr txBox="1"/>
          <p:nvPr/>
        </p:nvSpPr>
        <p:spPr>
          <a:xfrm>
            <a:off x="575318" y="114933"/>
            <a:ext cx="4574343" cy="553347"/>
          </a:xfrm>
          <a:prstGeom prst="rect">
            <a:avLst/>
          </a:prstGeom>
          <a:noFill/>
        </p:spPr>
        <p:txBody>
          <a:bodyPr wrap="square" lIns="91208" tIns="45714" rIns="91208" bIns="45714">
            <a:spAutoFit/>
          </a:bodyPr>
          <a:lstStyle/>
          <a:p>
            <a:pPr marL="0" marR="0" lvl="1" indent="0" algn="l" defTabSz="911765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Процессуальное знание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C3AEC3-A40B-474E-9CDD-4838C476DBC8}"/>
              </a:ext>
            </a:extLst>
          </p:cNvPr>
          <p:cNvSpPr txBox="1"/>
          <p:nvPr/>
        </p:nvSpPr>
        <p:spPr>
          <a:xfrm>
            <a:off x="6667566" y="3643338"/>
            <a:ext cx="184327" cy="358999"/>
          </a:xfrm>
          <a:prstGeom prst="rect">
            <a:avLst/>
          </a:prstGeom>
          <a:noFill/>
        </p:spPr>
        <p:txBody>
          <a:bodyPr wrap="none" lIns="91208" tIns="45714" rIns="91208" bIns="45714" rtlCol="0">
            <a:spAutoFit/>
          </a:bodyPr>
          <a:lstStyle/>
          <a:p>
            <a:pPr marL="0" marR="0" lvl="0" indent="0" algn="l" defTabSz="85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263F7F7F-525F-4BFD-9C3A-7032001C0EF0}"/>
              </a:ext>
            </a:extLst>
          </p:cNvPr>
          <p:cNvGraphicFramePr/>
          <p:nvPr/>
        </p:nvGraphicFramePr>
        <p:xfrm>
          <a:off x="563888" y="1157867"/>
          <a:ext cx="7944016" cy="5335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B2E2709-8CD4-4EDC-8770-B6D37A0C2AC4}"/>
              </a:ext>
            </a:extLst>
          </p:cNvPr>
          <p:cNvGrpSpPr/>
          <p:nvPr/>
        </p:nvGrpSpPr>
        <p:grpSpPr>
          <a:xfrm>
            <a:off x="8548113" y="3913422"/>
            <a:ext cx="3509383" cy="2730383"/>
            <a:chOff x="4583806" y="1149487"/>
            <a:chExt cx="3698658" cy="3064906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34F32FF2-0352-44F3-A294-D43EB4BCC747}"/>
                </a:ext>
              </a:extLst>
            </p:cNvPr>
            <p:cNvSpPr/>
            <p:nvPr/>
          </p:nvSpPr>
          <p:spPr>
            <a:xfrm>
              <a:off x="4583806" y="1149487"/>
              <a:ext cx="3698658" cy="306490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: скругленные углы 4">
              <a:extLst>
                <a:ext uri="{FF2B5EF4-FFF2-40B4-BE49-F238E27FC236}">
                  <a16:creationId xmlns:a16="http://schemas.microsoft.com/office/drawing/2014/main" id="{CF113C30-1F85-4F1F-AE57-5EE13873640F}"/>
                </a:ext>
              </a:extLst>
            </p:cNvPr>
            <p:cNvSpPr txBox="1"/>
            <p:nvPr/>
          </p:nvSpPr>
          <p:spPr>
            <a:xfrm>
              <a:off x="4673574" y="1239255"/>
              <a:ext cx="3519122" cy="28853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marR="0" lvl="0" indent="0" algn="ctr" defTabSz="797776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2A80656-7F60-4DCE-8008-C17A4462BFDE}"/>
              </a:ext>
            </a:extLst>
          </p:cNvPr>
          <p:cNvSpPr txBox="1"/>
          <p:nvPr/>
        </p:nvSpPr>
        <p:spPr>
          <a:xfrm>
            <a:off x="8835462" y="4232315"/>
            <a:ext cx="4574343" cy="1846647"/>
          </a:xfrm>
          <a:prstGeom prst="rect">
            <a:avLst/>
          </a:prstGeom>
          <a:noFill/>
        </p:spPr>
        <p:txBody>
          <a:bodyPr wrap="square" lIns="91208" tIns="45714" rIns="91208" bIns="45714">
            <a:spAutoFit/>
          </a:bodyPr>
          <a:lstStyle/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читать схемы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работать с моделями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создавать конструкции Программировать работу 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технических  устройств  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и процессов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B791BFCE-E78F-4E96-A871-899912024238}"/>
              </a:ext>
            </a:extLst>
          </p:cNvPr>
          <p:cNvCxnSpPr>
            <a:cxnSpLocks/>
          </p:cNvCxnSpPr>
          <p:nvPr/>
        </p:nvCxnSpPr>
        <p:spPr>
          <a:xfrm>
            <a:off x="7949604" y="3643312"/>
            <a:ext cx="0" cy="4714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5D341DF3-C7E3-4AC5-9C6A-B32CACE74F53}"/>
              </a:ext>
            </a:extLst>
          </p:cNvPr>
          <p:cNvCxnSpPr>
            <a:cxnSpLocks/>
          </p:cNvCxnSpPr>
          <p:nvPr/>
        </p:nvCxnSpPr>
        <p:spPr>
          <a:xfrm flipV="1">
            <a:off x="4716700" y="5044449"/>
            <a:ext cx="3831253" cy="247579"/>
          </a:xfrm>
          <a:prstGeom prst="bentConnector3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: уступ 43">
            <a:extLst>
              <a:ext uri="{FF2B5EF4-FFF2-40B4-BE49-F238E27FC236}">
                <a16:creationId xmlns:a16="http://schemas.microsoft.com/office/drawing/2014/main" id="{34778090-06A0-4F9B-8948-51D7AF29866C}"/>
              </a:ext>
            </a:extLst>
          </p:cNvPr>
          <p:cNvCxnSpPr>
            <a:cxnSpLocks/>
          </p:cNvCxnSpPr>
          <p:nvPr/>
        </p:nvCxnSpPr>
        <p:spPr>
          <a:xfrm rot="10800000">
            <a:off x="7969949" y="3896280"/>
            <a:ext cx="604531" cy="357029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9245289" y="2170692"/>
            <a:ext cx="1648539" cy="824269"/>
            <a:chOff x="4184873" y="1652"/>
            <a:chExt cx="1648538" cy="824269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184873" y="1652"/>
              <a:ext cx="1648538" cy="824269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209015" y="25794"/>
              <a:ext cx="1600254" cy="7759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32173" rIns="48260" bIns="32173" numCol="1" spcCol="1270" anchor="ctr" anchorCtr="0">
              <a:noAutofit/>
            </a:bodyPr>
            <a:lstStyle/>
            <a:p>
              <a:pPr marL="0" marR="0" lvl="0" indent="0" algn="ctr" defTabSz="84222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Инженерное мышление</a:t>
              </a:r>
            </a:p>
          </p:txBody>
        </p:sp>
      </p:grpSp>
      <p:sp>
        <p:nvSpPr>
          <p:cNvPr id="16" name="Прямая соединительная линия 3"/>
          <p:cNvSpPr/>
          <p:nvPr/>
        </p:nvSpPr>
        <p:spPr>
          <a:xfrm rot="10800000">
            <a:off x="10462598" y="3750259"/>
            <a:ext cx="574159" cy="1629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03684"/>
                </a:lnTo>
                <a:lnTo>
                  <a:pt x="164853" y="1303684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4851603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E447D87-1316-A6A6-51E2-75843F22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494" y="-274660"/>
            <a:ext cx="3061548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6837" y="2545621"/>
            <a:ext cx="8279219" cy="4525963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accent4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читать и создавать схемы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(переводить реальные процессы на язык знаков и символов)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работать с моделями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(изучать реальные процессы с помощью моделей)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создавать конструкции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(предметы, обладающие полезными свойствами)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программировать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(создавать алгоритмы работы технических устройств и процессов)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F755A8-71FD-43F5-A9D5-43152846D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196" y="4545"/>
            <a:ext cx="5633945" cy="2320443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31199" y="2810069"/>
            <a:ext cx="2335239" cy="4525963"/>
          </a:xfrm>
          <a:prstGeom prst="rect">
            <a:avLst/>
          </a:prstGeom>
        </p:spPr>
        <p:txBody>
          <a:bodyPr vert="horz" lIns="91224" tIns="45714" rIns="91224" bIns="45714" rtlCol="0">
            <a:normAutofit/>
          </a:bodyPr>
          <a:lstStyle>
            <a:lvl1pPr marL="257161" indent="-25716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82" indent="-21430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3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84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65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46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27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08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489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145">
              <a:buNone/>
            </a:pPr>
            <a:r>
              <a:rPr lang="ru-RU" sz="2500" b="1">
                <a:solidFill>
                  <a:srgbClr val="1A444A"/>
                </a:solidFill>
                <a:latin typeface="Calibri"/>
                <a:cs typeface="Times New Roman"/>
              </a:rPr>
              <a:t>Инженерные</a:t>
            </a:r>
          </a:p>
          <a:p>
            <a:pPr marL="0" indent="0" defTabSz="914145">
              <a:buNone/>
            </a:pPr>
            <a:r>
              <a:rPr lang="ru-RU" sz="2500" b="1">
                <a:solidFill>
                  <a:srgbClr val="1A444A"/>
                </a:solidFill>
                <a:latin typeface="Calibri"/>
                <a:cs typeface="Times New Roman"/>
              </a:rPr>
              <a:t>задания</a:t>
            </a:r>
            <a:endParaRPr lang="ru-RU" sz="2500" b="1" dirty="0">
              <a:solidFill>
                <a:srgbClr val="1A444A"/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683836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655931-A76A-901D-E7D5-A98C29EB4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407" y="-231285"/>
            <a:ext cx="12817856" cy="144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Знаково-символическая деятельность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577" y="1671624"/>
            <a:ext cx="8527471" cy="4911741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Кодирование </a:t>
            </a:r>
            <a:r>
              <a:rPr lang="ru-RU" dirty="0"/>
              <a:t>– </a:t>
            </a:r>
            <a:r>
              <a:rPr lang="ru-RU" sz="2100" dirty="0"/>
              <a:t>перевод реальности </a:t>
            </a:r>
          </a:p>
          <a:p>
            <a:pPr>
              <a:buFont typeface="Arial" pitchFamily="34" charset="0"/>
              <a:buNone/>
            </a:pPr>
            <a:r>
              <a:rPr lang="ru-RU" sz="2100" dirty="0"/>
              <a:t>	на знаково-символический язык </a:t>
            </a:r>
          </a:p>
          <a:p>
            <a:pPr>
              <a:buFont typeface="Arial" pitchFamily="34" charset="0"/>
              <a:buNone/>
            </a:pPr>
            <a:endParaRPr lang="ru-RU" sz="2100" dirty="0"/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Замещение –</a:t>
            </a:r>
            <a:r>
              <a:rPr lang="ru-RU" sz="2000" dirty="0"/>
              <a:t> функциональное </a:t>
            </a:r>
          </a:p>
          <a:p>
            <a:pPr>
              <a:buNone/>
            </a:pPr>
            <a:r>
              <a:rPr lang="ru-RU" sz="2000" dirty="0"/>
              <a:t>	воспроизведение реальности 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Схематизация</a:t>
            </a:r>
            <a:r>
              <a:rPr lang="ru-RU" sz="2000" dirty="0"/>
              <a:t> – структурированное </a:t>
            </a:r>
          </a:p>
          <a:p>
            <a:pPr>
              <a:buNone/>
            </a:pPr>
            <a:r>
              <a:rPr lang="ru-RU" sz="2000" dirty="0"/>
              <a:t>	выявление связей, «ориентировка» </a:t>
            </a:r>
          </a:p>
          <a:p>
            <a:pPr>
              <a:buNone/>
            </a:pPr>
            <a:r>
              <a:rPr lang="ru-RU" sz="2000" dirty="0"/>
              <a:t>       в реальности</a:t>
            </a:r>
          </a:p>
          <a:p>
            <a:pPr>
              <a:buNone/>
            </a:pPr>
            <a:endParaRPr lang="ru-RU" sz="2000" dirty="0"/>
          </a:p>
          <a:p>
            <a:r>
              <a:rPr lang="ru-RU" sz="3500" b="1" dirty="0">
                <a:solidFill>
                  <a:srgbClr val="FF0000"/>
                </a:solidFill>
              </a:rPr>
              <a:t>!</a:t>
            </a:r>
            <a:r>
              <a:rPr lang="ru-RU" sz="2000" dirty="0"/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Моделирование</a:t>
            </a:r>
            <a:r>
              <a:rPr lang="ru-RU" sz="2000" dirty="0"/>
              <a:t> – получение новой </a:t>
            </a:r>
          </a:p>
          <a:p>
            <a:pPr>
              <a:buNone/>
            </a:pPr>
            <a:r>
              <a:rPr lang="ru-RU" sz="2000" dirty="0"/>
              <a:t>	информации за счет оперирования </a:t>
            </a:r>
          </a:p>
          <a:p>
            <a:pPr>
              <a:buNone/>
            </a:pPr>
            <a:r>
              <a:rPr lang="ru-RU" sz="2000" dirty="0"/>
              <a:t>	знаково-символическими средствами</a:t>
            </a:r>
          </a:p>
        </p:txBody>
      </p:sp>
      <p:pic>
        <p:nvPicPr>
          <p:cNvPr id="91138" name="Picture 2" descr="ÐÐ°ÑÑÐ¸Ð½ÐºÐ¸ Ð¿Ð¾ Ð·Ð°Ð¿ÑÐ¾ÑÑ ÐºÐ°ÑÑÐ¸Ð½ÐºÐ° ÑÐµÐ±ÐµÐ½Ð¾Ðº Ð¸Ð³ÑÐ°ÐµÑ Ñ Ð¼Ð°ÑÐ¸Ð½ÐºÐ¾Ð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2297" y="2184587"/>
            <a:ext cx="1724783" cy="1595425"/>
          </a:xfrm>
          <a:prstGeom prst="rect">
            <a:avLst/>
          </a:prstGeom>
          <a:noFill/>
        </p:spPr>
      </p:pic>
      <p:pic>
        <p:nvPicPr>
          <p:cNvPr id="9114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4323" t="6378" r="6377" b="10701"/>
          <a:stretch>
            <a:fillRect/>
          </a:stretch>
        </p:blipFill>
        <p:spPr bwMode="auto">
          <a:xfrm>
            <a:off x="7914206" y="1211963"/>
            <a:ext cx="1769465" cy="1643075"/>
          </a:xfrm>
          <a:prstGeom prst="rect">
            <a:avLst/>
          </a:prstGeom>
          <a:noFill/>
        </p:spPr>
      </p:pic>
      <p:pic>
        <p:nvPicPr>
          <p:cNvPr id="9114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2802" t="40052" r="57608" b="8564"/>
          <a:stretch>
            <a:fillRect/>
          </a:stretch>
        </p:blipFill>
        <p:spPr bwMode="auto">
          <a:xfrm>
            <a:off x="7235308" y="3545159"/>
            <a:ext cx="1706271" cy="1643075"/>
          </a:xfrm>
          <a:prstGeom prst="rect">
            <a:avLst/>
          </a:prstGeom>
          <a:noFill/>
        </p:spPr>
      </p:pic>
      <p:pic>
        <p:nvPicPr>
          <p:cNvPr id="91144" name="Picture 8" descr="ÐÐ°ÑÑÐ¸Ð½ÐºÐ¸ Ð¿Ð¾ Ð·Ð°Ð¿ÑÐ¾ÑÑ Ð³Ð»Ð¾Ð±ÑÑ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83517" y="4292629"/>
            <a:ext cx="1714515" cy="24339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2372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3" y="693978"/>
            <a:ext cx="9797347" cy="551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3138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4" y="693979"/>
            <a:ext cx="8841680" cy="497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531" y="1170943"/>
            <a:ext cx="2879020" cy="401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26660" y="5898401"/>
            <a:ext cx="5146505" cy="384717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40C28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Харза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040C28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 желтогрудая или уссурийская куница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4884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FE447D87-1316-A6A6-51E2-75843F22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494" y="-274660"/>
            <a:ext cx="3061548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199" y="2810069"/>
            <a:ext cx="2335239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500" b="1" dirty="0">
                <a:solidFill>
                  <a:srgbClr val="1A444A"/>
                </a:solidFill>
                <a:cs typeface="Times New Roman"/>
              </a:rPr>
              <a:t>Инженерные</a:t>
            </a:r>
          </a:p>
          <a:p>
            <a:pPr marL="0" indent="0">
              <a:buNone/>
            </a:pPr>
            <a:r>
              <a:rPr lang="ru-RU" sz="2500" b="1" dirty="0">
                <a:solidFill>
                  <a:srgbClr val="1A444A"/>
                </a:solidFill>
                <a:cs typeface="Times New Roman"/>
              </a:rPr>
              <a:t>задания</a:t>
            </a:r>
          </a:p>
        </p:txBody>
      </p:sp>
      <p:pic>
        <p:nvPicPr>
          <p:cNvPr id="5" name="Рисунок 4" descr="ÐÐ°ÑÑÐ¸Ð½ÐºÐ¸ Ð¿Ð¾ Ð·Ð°Ð¿ÑÐ¾ÑÑ Ð·Ð°Ð´Ð°Ð½Ð¸Ðµ Ð´Ð»Ñ Ð´ÐµÑÐµÐ¹ Ñ ÑÐµÑÑÐµÑÐµÐ½ÐºÐ°Ð¼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721" y="964435"/>
            <a:ext cx="3709679" cy="477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cdn.playbuzz.com/cdn/beefde1e-ac0c-4b0e-af85-7abd55fb39ed/b9aa082c-4794-4763-9f4b-1f2359c4a2af.jpg">
            <a:extLst>
              <a:ext uri="{FF2B5EF4-FFF2-40B4-BE49-F238E27FC236}">
                <a16:creationId xmlns:a16="http://schemas.microsoft.com/office/drawing/2014/main" id="{D4C82151-BCD5-19A6-484B-5E19644ED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1"/>
          <a:stretch>
            <a:fillRect/>
          </a:stretch>
        </p:blipFill>
        <p:spPr bwMode="auto">
          <a:xfrm>
            <a:off x="3212317" y="3654432"/>
            <a:ext cx="4676219" cy="29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cdn.playbuzz.com/cdn/beefde1e-ac0c-4b0e-af85-7abd55fb39ed/e5d932f0-dd84-4a7f-926e-be151f5767f9.jpg">
            <a:extLst>
              <a:ext uri="{FF2B5EF4-FFF2-40B4-BE49-F238E27FC236}">
                <a16:creationId xmlns:a16="http://schemas.microsoft.com/office/drawing/2014/main" id="{A0C9C509-C508-6E39-6697-0D861905A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>
            <a:fillRect/>
          </a:stretch>
        </p:blipFill>
        <p:spPr bwMode="auto">
          <a:xfrm>
            <a:off x="3360148" y="147719"/>
            <a:ext cx="5058400" cy="32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80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150ECEB-F138-A533-1917-1D2B2D0D6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428" y="-279892"/>
            <a:ext cx="12646855" cy="176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5780" t="25526" r="63250" b="5519"/>
          <a:stretch>
            <a:fillRect/>
          </a:stretch>
        </p:blipFill>
        <p:spPr>
          <a:xfrm>
            <a:off x="596893" y="1656300"/>
            <a:ext cx="3859563" cy="48339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6827" t="29503" r="64270" b="9068"/>
          <a:stretch>
            <a:fillRect/>
          </a:stretch>
        </p:blipFill>
        <p:spPr>
          <a:xfrm>
            <a:off x="4243010" y="1741399"/>
            <a:ext cx="3706105" cy="44309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6461" t="24937" r="64610" b="6801"/>
          <a:stretch>
            <a:fillRect/>
          </a:stretch>
        </p:blipFill>
        <p:spPr>
          <a:xfrm>
            <a:off x="8176322" y="1656394"/>
            <a:ext cx="3466295" cy="4600913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621763" y="331926"/>
            <a:ext cx="11161988" cy="1858505"/>
            <a:chOff x="0" y="-76200"/>
            <a:chExt cx="11906119" cy="2643206"/>
          </a:xfrm>
        </p:grpSpPr>
        <p:sp>
          <p:nvSpPr>
            <p:cNvPr id="7" name="TextBox 7"/>
            <p:cNvSpPr txBox="1"/>
            <p:nvPr/>
          </p:nvSpPr>
          <p:spPr>
            <a:xfrm>
              <a:off x="0" y="-76200"/>
              <a:ext cx="11906119" cy="554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1947"/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делать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умозаключения</a:t>
              </a:r>
              <a:endParaRPr lang="en-US" sz="40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533097" y="2129280"/>
              <a:ext cx="8839926" cy="4377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2415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2793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88709371-D5C8-B431-C6F4-069F6AA94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45" y="-896589"/>
            <a:ext cx="4248444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597135" y="2631243"/>
            <a:ext cx="2258660" cy="1933311"/>
            <a:chOff x="0" y="-76200"/>
            <a:chExt cx="11307255" cy="2749598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89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defTabSz="911947"/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делать</a:t>
              </a:r>
              <a:r>
                <a:rPr lang="en-US" sz="2500" b="1" dirty="0">
                  <a:solidFill>
                    <a:srgbClr val="1A444A"/>
                  </a:solidFill>
                  <a:latin typeface="Calibri"/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latin typeface="Calibri"/>
                  <a:cs typeface="Times New Roman"/>
                </a:rPr>
                <a:t>умозаключения</a:t>
              </a:r>
              <a:endParaRPr lang="en-US" sz="2500" b="1" dirty="0">
                <a:solidFill>
                  <a:srgbClr val="1A444A"/>
                </a:solidFill>
                <a:latin typeface="Calibri"/>
                <a:cs typeface="Times New Roman"/>
              </a:endParaRPr>
            </a:p>
            <a:p>
              <a:pPr algn="ctr" defTabSz="911947">
                <a:lnSpc>
                  <a:spcPts val="5871"/>
                </a:lnSpc>
              </a:pPr>
              <a:endParaRPr lang="en-US" sz="4100" dirty="0">
                <a:solidFill>
                  <a:srgbClr val="000000"/>
                </a:solidFill>
                <a:latin typeface="Lemon Tuesday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4" y="2211354"/>
              <a:ext cx="8395288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947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870311" y="898168"/>
            <a:ext cx="6932543" cy="4510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1947">
              <a:lnSpc>
                <a:spcPts val="3359"/>
              </a:lnSpc>
              <a:spcBef>
                <a:spcPct val="0"/>
              </a:spcBef>
            </a:pPr>
            <a:endParaRPr dirty="0">
              <a:solidFill>
                <a:prstClr val="black"/>
              </a:solidFill>
              <a:latin typeface="Calibri"/>
            </a:endParaRP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    </a:t>
            </a: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1. ВСЕ КОТЯТА УМЕЮТ МЯУКАТЬ.</a:t>
            </a: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ЛЁША НАУЧИЛСЯ МЯУКАТЬ.</a:t>
            </a: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СЛЕДОВАТЕЛЬНО, ЛЕША КОТЕНОК</a:t>
            </a:r>
          </a:p>
          <a:p>
            <a:pPr defTabSz="911947">
              <a:lnSpc>
                <a:spcPts val="2567"/>
              </a:lnSpc>
            </a:pPr>
            <a:endParaRPr lang="en-US" spc="239" dirty="0">
              <a:solidFill>
                <a:srgbClr val="000000"/>
              </a:solidFill>
              <a:latin typeface="Open Sans Bold"/>
            </a:endParaRPr>
          </a:p>
          <a:p>
            <a:pPr defTabSz="911947">
              <a:lnSpc>
                <a:spcPts val="2567"/>
              </a:lnSpc>
            </a:pPr>
            <a:endParaRPr lang="en-US" spc="239" dirty="0">
              <a:solidFill>
                <a:srgbClr val="000000"/>
              </a:solidFill>
              <a:latin typeface="Open Sans Bold"/>
            </a:endParaRP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2. ВСЕ ДЕТИ ИЗ НАШЕЙ ГРУППЫ ПРИХОДЯТ</a:t>
            </a:r>
            <a:r>
              <a:rPr lang="ru-RU" spc="239" dirty="0">
                <a:solidFill>
                  <a:srgbClr val="000000"/>
                </a:solidFill>
                <a:latin typeface="Open Sans Bold"/>
              </a:rPr>
              <a:t> НА ПРИШКОЛЬНЫЙ УЧАСТОК </a:t>
            </a:r>
            <a:r>
              <a:rPr lang="en-US" spc="239" dirty="0">
                <a:solidFill>
                  <a:srgbClr val="000000"/>
                </a:solidFill>
                <a:latin typeface="Open Sans Bold"/>
              </a:rPr>
              <a:t>УТРОМ</a:t>
            </a:r>
            <a:r>
              <a:rPr lang="ru-RU" spc="239" dirty="0">
                <a:solidFill>
                  <a:srgbClr val="000000"/>
                </a:solidFill>
                <a:latin typeface="Open Sans Bold"/>
              </a:rPr>
              <a:t>.</a:t>
            </a:r>
            <a:endParaRPr lang="en-US" spc="239" dirty="0">
              <a:solidFill>
                <a:srgbClr val="000000"/>
              </a:solidFill>
              <a:latin typeface="Open Sans Bold"/>
            </a:endParaRP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МИША </a:t>
            </a:r>
            <a:r>
              <a:rPr lang="ru-RU" spc="239" dirty="0">
                <a:solidFill>
                  <a:srgbClr val="000000"/>
                </a:solidFill>
                <a:latin typeface="Open Sans Bold"/>
              </a:rPr>
              <a:t>ИЗ </a:t>
            </a:r>
            <a:r>
              <a:rPr lang="en-US" spc="239" dirty="0">
                <a:solidFill>
                  <a:srgbClr val="000000"/>
                </a:solidFill>
                <a:latin typeface="Open Sans Bold"/>
              </a:rPr>
              <a:t>НАШЕЙ ГРУППЫ</a:t>
            </a:r>
            <a:r>
              <a:rPr lang="ru-RU" spc="239" dirty="0">
                <a:solidFill>
                  <a:srgbClr val="000000"/>
                </a:solidFill>
                <a:latin typeface="Open Sans Bold"/>
              </a:rPr>
              <a:t>.</a:t>
            </a:r>
            <a:endParaRPr lang="en-US" spc="239" dirty="0">
              <a:solidFill>
                <a:srgbClr val="000000"/>
              </a:solidFill>
              <a:latin typeface="Open Sans Bold"/>
            </a:endParaRPr>
          </a:p>
          <a:p>
            <a:pPr defTabSz="911947">
              <a:lnSpc>
                <a:spcPts val="2567"/>
              </a:lnSpc>
            </a:pPr>
            <a:r>
              <a:rPr lang="en-US" spc="239" dirty="0">
                <a:solidFill>
                  <a:srgbClr val="000000"/>
                </a:solidFill>
                <a:latin typeface="Open Sans Bold"/>
              </a:rPr>
              <a:t>СЛЕДОВАТЕЛЬНО, МИША ПРИХОДИТ </a:t>
            </a:r>
            <a:r>
              <a:rPr lang="ru-RU" spc="239" dirty="0">
                <a:solidFill>
                  <a:srgbClr val="000000"/>
                </a:solidFill>
                <a:latin typeface="Open Sans Bold"/>
              </a:rPr>
              <a:t>НА ПРИШКОЛЬНЫЙ УЧАСТОК </a:t>
            </a:r>
            <a:r>
              <a:rPr lang="en-US" spc="239" dirty="0">
                <a:solidFill>
                  <a:srgbClr val="000000"/>
                </a:solidFill>
                <a:latin typeface="Open Sans Bold"/>
              </a:rPr>
              <a:t>УТРОМ</a:t>
            </a:r>
          </a:p>
          <a:p>
            <a:pPr defTabSz="911947">
              <a:lnSpc>
                <a:spcPts val="3359"/>
              </a:lnSpc>
              <a:spcBef>
                <a:spcPct val="0"/>
              </a:spcBef>
            </a:pPr>
            <a:r>
              <a:rPr lang="en-US" sz="2400" spc="311" dirty="0">
                <a:solidFill>
                  <a:srgbClr val="000000"/>
                </a:solidFill>
                <a:latin typeface="Open Sans Bold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7172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597" y="673926"/>
            <a:ext cx="8082865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/>
              </a:rPr>
              <a:t>1. Познавательные универсальные учебные действия </a:t>
            </a:r>
          </a:p>
          <a:p>
            <a:pPr marL="0" indent="0">
              <a:buNone/>
            </a:pPr>
            <a:endParaRPr lang="ru-RU" sz="4000" i="1" dirty="0">
              <a:latin typeface="Times New Roman"/>
            </a:endParaRPr>
          </a:p>
          <a:p>
            <a:pPr marL="0" indent="0">
              <a:buNone/>
            </a:pPr>
            <a:r>
              <a:rPr lang="ru-RU" sz="4000" i="1" dirty="0">
                <a:latin typeface="Times New Roman"/>
              </a:rPr>
              <a:t>Выпускник научится: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искать и находить обобщенные способы решения задач, в том числе, осуществлять развернутый информационный поиск и ставить на его основе новые (учебные и познавательные) задачи;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критически оценивать и интерпретировать информацию с разных позиций, распознавать и фиксировать противоречия в информационных источниках;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использовать различные модельно-схематические средства для представления существенных связей и отношений, а также противоречий, выявленных в информационных источниках;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находить и приводить критические аргументы в отношении действий и суждений другого; спокойно и разумно относиться к критическим замечаниям в отношении собственного суждения, рассматривать их как ресурс собственного развития;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выходить за рамки учебного предмета и осуществлять целенаправленный поиск возможностей для широкого переноса средств и способов действия;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выстраивать индивидуальную образовательную траекторию, учитывая ограничения со стороны других участников и ресурсные ограничения;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менять и удерживать разные позиции в познавательной деятельности.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52E8C90-897D-45E6-A519-AF30963498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2255" t="30000" r="58128" b="16250"/>
          <a:stretch/>
        </p:blipFill>
        <p:spPr bwMode="auto">
          <a:xfrm>
            <a:off x="8870732" y="1204579"/>
            <a:ext cx="2638096" cy="460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51224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>
            <a:extLst>
              <a:ext uri="{FF2B5EF4-FFF2-40B4-BE49-F238E27FC236}">
                <a16:creationId xmlns:a16="http://schemas.microsoft.com/office/drawing/2014/main" id="{DE824D09-4AF9-A08E-2BF0-1FF810A59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-1037269"/>
            <a:ext cx="400043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16DEECC0-B277-106A-AF4C-9874D3293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-1037269"/>
            <a:ext cx="400043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722915" y="1959748"/>
            <a:ext cx="2962044" cy="2214165"/>
            <a:chOff x="909911" y="2211358"/>
            <a:chExt cx="11307255" cy="3149034"/>
          </a:xfrm>
        </p:grpSpPr>
        <p:sp>
          <p:nvSpPr>
            <p:cNvPr id="4" name="TextBox 4"/>
            <p:cNvSpPr txBox="1"/>
            <p:nvPr/>
          </p:nvSpPr>
          <p:spPr>
            <a:xfrm>
              <a:off x="909911" y="3175589"/>
              <a:ext cx="11307255" cy="21848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делать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умозаключения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765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5" y="2211358"/>
              <a:ext cx="8395295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765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327637" y="778917"/>
            <a:ext cx="7672123" cy="55399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765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етафора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оборот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речи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содержащий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уподобление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сравнение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образное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сближение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базе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переносного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начения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Метафоры</a:t>
            </a: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агадки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оговорки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некдоты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ДУРАК, ЧТО МУТОВКА - КУДА ВЫРОСЛА РОГУЛЯ, ТУДА И ТОРЧИТ</a:t>
            </a:r>
          </a:p>
          <a:p>
            <a:pPr marL="0" marR="0" lvl="0" indent="0" algn="l" defTabSz="911765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983493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8" y="-698409"/>
            <a:ext cx="3122007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096" y="2592087"/>
            <a:ext cx="2814669" cy="779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0456"/>
            <a:r>
              <a:rPr lang="ru-RU" sz="2500" b="1" dirty="0">
                <a:solidFill>
                  <a:srgbClr val="1A444A"/>
                </a:solidFill>
                <a:cs typeface="Times New Roman"/>
              </a:rPr>
              <a:t>Исследовательские действия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45937" y="297759"/>
            <a:ext cx="7183619" cy="6127667"/>
            <a:chOff x="4152640" y="911526"/>
            <a:chExt cx="2287892" cy="397719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52640" y="911526"/>
              <a:ext cx="2287892" cy="3977190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12" name="Скругленный прямоугольник 4"/>
            <p:cNvSpPr/>
            <p:nvPr/>
          </p:nvSpPr>
          <p:spPr>
            <a:xfrm>
              <a:off x="4219650" y="978536"/>
              <a:ext cx="2153872" cy="38431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3707" rIns="35560" bIns="23707" numCol="1" spcCol="1270" anchor="ctr" anchorCtr="0">
              <a:noAutofit/>
            </a:bodyPr>
            <a:lstStyle/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Формулировать проблемы (определять разрывы между настоящим и желательным состоянием объекта) 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Выдвигать гипотезы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Ставить цели, планировать действия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Наблюдать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Измерять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Проводить опыты, эксперименты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Объяснять, устанавливать закономерности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Давать определения 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М</a:t>
              </a:r>
              <a:r>
                <a:rPr lang="en-US" sz="2000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оделировать</a:t>
              </a:r>
              <a:endParaRPr lang="ru-RU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</a:endParaRP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Прогнозировать 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Формулировать выводы, интерпретировать  результаты</a:t>
              </a: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Д</a:t>
              </a:r>
              <a:r>
                <a:rPr lang="en-US" sz="2000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оказывать</a:t>
              </a:r>
              <a:r>
                <a:rPr 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, </a:t>
              </a:r>
              <a:r>
                <a:rPr lang="en-US" sz="2000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защищать</a:t>
              </a:r>
              <a:r>
                <a:rPr lang="ru-RU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 </a:t>
              </a:r>
              <a:r>
                <a:rPr lang="en-US" sz="2000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свои</a:t>
              </a:r>
              <a:r>
                <a:rPr lang="en-US" sz="20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 </a:t>
              </a:r>
              <a:r>
                <a:rPr lang="en-US" sz="2000" dirty="0" err="1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</a:rPr>
                <a:t>идеи</a:t>
              </a:r>
              <a:endParaRPr lang="en-US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</a:endParaRPr>
            </a:p>
            <a:p>
              <a:pPr marL="171018" indent="-171018" defTabSz="44334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Char char="•"/>
                <a:defRPr/>
              </a:pPr>
              <a:endParaRPr lang="ru-RU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</a:endParaRPr>
            </a:p>
            <a:p>
              <a:pPr defTabSz="62057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</a:endParaRPr>
            </a:p>
          </p:txBody>
        </p:sp>
      </p:grpSp>
      <p:pic>
        <p:nvPicPr>
          <p:cNvPr id="1026" name="Picture 2" descr="http://player.myshared.ru/9/931064/slides/slide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5" t="21548" r="16461" b="8178"/>
          <a:stretch/>
        </p:blipFill>
        <p:spPr bwMode="auto">
          <a:xfrm>
            <a:off x="10369747" y="2363400"/>
            <a:ext cx="1319991" cy="185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9750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525997" y="463139"/>
            <a:ext cx="8560219" cy="5427328"/>
            <a:chOff x="0" y="0"/>
            <a:chExt cx="5513070" cy="3548380"/>
          </a:xfrm>
        </p:grpSpPr>
        <p:sp>
          <p:nvSpPr>
            <p:cNvPr id="7" name="Freeform 7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2"/>
              <a:stretch>
                <a:fillRect l="-23" t="-6737" b="-6749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7247437" y="5092176"/>
            <a:ext cx="4494328" cy="15968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0932">
              <a:lnSpc>
                <a:spcPts val="3359"/>
              </a:lnSpc>
              <a:spcBef>
                <a:spcPct val="0"/>
              </a:spcBef>
            </a:pPr>
            <a:endParaRPr sz="1900" dirty="0">
              <a:solidFill>
                <a:prstClr val="black"/>
              </a:solidFill>
            </a:endParaRPr>
          </a:p>
          <a:p>
            <a:pPr defTabSz="910932">
              <a:lnSpc>
                <a:spcPts val="2567"/>
              </a:lnSpc>
            </a:pPr>
            <a:r>
              <a:rPr lang="en-US" sz="1900" spc="239" dirty="0">
                <a:solidFill>
                  <a:srgbClr val="000000"/>
                </a:solidFill>
                <a:latin typeface="Open Sans Bold"/>
              </a:rPr>
              <a:t>    </a:t>
            </a:r>
          </a:p>
          <a:p>
            <a:pPr algn="just" defTabSz="910932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1900" kern="0" dirty="0" err="1">
                <a:solidFill>
                  <a:prstClr val="black"/>
                </a:solidFill>
              </a:rPr>
              <a:t>Н</a:t>
            </a:r>
            <a:r>
              <a:rPr lang="en-US" sz="1900" kern="0" dirty="0" err="1">
                <a:solidFill>
                  <a:prstClr val="black"/>
                </a:solidFill>
              </a:rPr>
              <a:t>аука</a:t>
            </a:r>
            <a:r>
              <a:rPr lang="en-US" sz="1900" kern="0" dirty="0">
                <a:solidFill>
                  <a:prstClr val="black"/>
                </a:solidFill>
              </a:rPr>
              <a:t> – </a:t>
            </a:r>
            <a:r>
              <a:rPr lang="en-US" sz="1900" kern="0" dirty="0" err="1">
                <a:solidFill>
                  <a:prstClr val="black"/>
                </a:solidFill>
              </a:rPr>
              <a:t>сфера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производства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новых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знаний</a:t>
            </a:r>
            <a:endParaRPr lang="en-US" sz="1900" kern="0" dirty="0">
              <a:solidFill>
                <a:prstClr val="black"/>
              </a:solidFill>
            </a:endParaRPr>
          </a:p>
          <a:p>
            <a:pPr defTabSz="910932">
              <a:lnSpc>
                <a:spcPts val="3359"/>
              </a:lnSpc>
              <a:spcBef>
                <a:spcPct val="0"/>
              </a:spcBef>
            </a:pPr>
            <a:r>
              <a:rPr lang="en-US" sz="2400" spc="311" dirty="0">
                <a:solidFill>
                  <a:srgbClr val="000000"/>
                </a:solidFill>
                <a:latin typeface="Open Sans Bold"/>
              </a:rPr>
              <a:t> 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881" y="-1599796"/>
            <a:ext cx="3503221" cy="874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19793" y="2594509"/>
            <a:ext cx="4621715" cy="1933315"/>
            <a:chOff x="1" y="-76200"/>
            <a:chExt cx="9851270" cy="2749603"/>
          </a:xfrm>
        </p:grpSpPr>
        <p:sp>
          <p:nvSpPr>
            <p:cNvPr id="5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0932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" y="-76200"/>
              <a:ext cx="7083226" cy="217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defTabSz="910932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Обучение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endParaRPr lang="ru-RU" sz="2500" b="1" dirty="0">
                <a:solidFill>
                  <a:srgbClr val="1A444A"/>
                </a:solidFill>
                <a:cs typeface="Times New Roman"/>
              </a:endParaRPr>
            </a:p>
            <a:p>
              <a:pPr defTabSz="910932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как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исследование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 defTabSz="912332">
                <a:lnSpc>
                  <a:spcPts val="5871"/>
                </a:lnSpc>
              </a:pPr>
              <a:endParaRPr lang="en-US" sz="1900" b="1" dirty="0">
                <a:solidFill>
                  <a:srgbClr val="1A444A"/>
                </a:solidFill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74400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937664" y="5545777"/>
            <a:ext cx="5902037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08" tIns="45718" rIns="91308" bIns="45718" rtlCol="0" anchor="ctr"/>
          <a:lstStyle/>
          <a:p>
            <a:pPr algn="ctr" defTabSz="911136"/>
            <a:endParaRPr lang="ru-RU" sz="1900">
              <a:solidFill>
                <a:prstClr val="white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9548" y="1959866"/>
            <a:ext cx="7870581" cy="32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911136">
              <a:lnSpc>
                <a:spcPts val="2516"/>
              </a:lnSpc>
            </a:pPr>
            <a:r>
              <a:rPr lang="en-US" sz="1700">
                <a:solidFill>
                  <a:srgbClr val="000000"/>
                </a:solidFill>
                <a:latin typeface="Merriweather"/>
              </a:rPr>
              <a:t>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2124" b="2124"/>
          <a:stretch>
            <a:fillRect/>
          </a:stretch>
        </p:blipFill>
        <p:spPr>
          <a:xfrm>
            <a:off x="5174115" y="1479515"/>
            <a:ext cx="5532249" cy="161062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622149" y="2774610"/>
            <a:ext cx="7267699" cy="39241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911136">
              <a:lnSpc>
                <a:spcPts val="3316"/>
              </a:lnSpc>
              <a:spcBef>
                <a:spcPct val="0"/>
              </a:spcBef>
            </a:pPr>
            <a:endParaRPr sz="1900" dirty="0">
              <a:solidFill>
                <a:prstClr val="black"/>
              </a:solidFill>
            </a:endParaRPr>
          </a:p>
          <a:p>
            <a:pPr defTabSz="911136">
              <a:lnSpc>
                <a:spcPts val="2535"/>
              </a:lnSpc>
            </a:pPr>
            <a:r>
              <a:rPr lang="en-US" sz="1900" spc="235" dirty="0">
                <a:solidFill>
                  <a:srgbClr val="000000"/>
                </a:solidFill>
                <a:latin typeface="Open Sans Bold"/>
              </a:rPr>
              <a:t>    </a:t>
            </a:r>
          </a:p>
          <a:p>
            <a:pPr defTabSz="911136">
              <a:lnSpc>
                <a:spcPts val="2535"/>
              </a:lnSpc>
            </a:pPr>
            <a:endParaRPr lang="en-US" sz="2100" spc="269" dirty="0">
              <a:solidFill>
                <a:srgbClr val="000000"/>
              </a:solidFill>
              <a:latin typeface="Open Sans Bold"/>
            </a:endParaRPr>
          </a:p>
          <a:p>
            <a:pPr algn="just" defTabSz="911136">
              <a:lnSpc>
                <a:spcPts val="1935"/>
              </a:lnSpc>
            </a:pPr>
            <a:r>
              <a:rPr lang="ru-RU" sz="1900" kern="0" dirty="0" err="1">
                <a:solidFill>
                  <a:prstClr val="black"/>
                </a:solidFill>
              </a:rPr>
              <a:t>И</a:t>
            </a:r>
            <a:r>
              <a:rPr lang="en-US" sz="1900" kern="0" dirty="0" err="1">
                <a:solidFill>
                  <a:prstClr val="black"/>
                </a:solidFill>
              </a:rPr>
              <a:t>звлечь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нечто</a:t>
            </a:r>
            <a:r>
              <a:rPr lang="en-US" sz="1900" kern="0" dirty="0">
                <a:solidFill>
                  <a:prstClr val="black"/>
                </a:solidFill>
              </a:rPr>
              <a:t> «</a:t>
            </a:r>
            <a:r>
              <a:rPr lang="en-US" sz="1900" kern="0" dirty="0" err="1">
                <a:solidFill>
                  <a:prstClr val="black"/>
                </a:solidFill>
              </a:rPr>
              <a:t>из</a:t>
            </a:r>
            <a:r>
              <a:rPr lang="ru-RU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следа</a:t>
            </a:r>
            <a:r>
              <a:rPr lang="en-US" sz="1900" kern="0" dirty="0">
                <a:solidFill>
                  <a:prstClr val="black"/>
                </a:solidFill>
              </a:rPr>
              <a:t>», </a:t>
            </a:r>
            <a:r>
              <a:rPr lang="en-US" sz="1900" kern="0" dirty="0" err="1">
                <a:solidFill>
                  <a:prstClr val="black"/>
                </a:solidFill>
              </a:rPr>
              <a:t>восстановить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некоторый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порядок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вещей</a:t>
            </a:r>
            <a:r>
              <a:rPr lang="en-US" sz="1900" kern="0" dirty="0">
                <a:solidFill>
                  <a:prstClr val="black"/>
                </a:solidFill>
              </a:rPr>
              <a:t>, </a:t>
            </a:r>
            <a:r>
              <a:rPr lang="ru-RU" sz="1900" kern="0" dirty="0">
                <a:solidFill>
                  <a:prstClr val="black"/>
                </a:solidFill>
              </a:rPr>
              <a:t>обнаружить связь</a:t>
            </a:r>
            <a:r>
              <a:rPr lang="en-US" sz="1900" kern="0" dirty="0">
                <a:solidFill>
                  <a:prstClr val="black"/>
                </a:solidFill>
              </a:rPr>
              <a:t>,</a:t>
            </a:r>
            <a:r>
              <a:rPr lang="ru-RU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закономерност</a:t>
            </a:r>
            <a:r>
              <a:rPr lang="ru-RU" sz="1900" kern="0" dirty="0">
                <a:solidFill>
                  <a:prstClr val="black"/>
                </a:solidFill>
              </a:rPr>
              <a:t>ь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по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косвенным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признакам</a:t>
            </a:r>
            <a:r>
              <a:rPr lang="en-US" sz="1900" kern="0" dirty="0">
                <a:solidFill>
                  <a:prstClr val="black"/>
                </a:solidFill>
              </a:rPr>
              <a:t> в </a:t>
            </a:r>
            <a:r>
              <a:rPr lang="en-US" sz="1900" kern="0" dirty="0" err="1">
                <a:solidFill>
                  <a:prstClr val="black"/>
                </a:solidFill>
              </a:rPr>
              <a:t>конкретных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проявлениях</a:t>
            </a:r>
            <a:r>
              <a:rPr lang="en-US" sz="1900" kern="0" dirty="0">
                <a:solidFill>
                  <a:prstClr val="black"/>
                </a:solidFill>
              </a:rPr>
              <a:t>, </a:t>
            </a:r>
            <a:r>
              <a:rPr lang="en-US" sz="1900" kern="0" dirty="0" err="1">
                <a:solidFill>
                  <a:prstClr val="black"/>
                </a:solidFill>
              </a:rPr>
              <a:t>объяснить</a:t>
            </a:r>
            <a:r>
              <a:rPr lang="en-US" sz="1900" kern="0" dirty="0">
                <a:solidFill>
                  <a:prstClr val="black"/>
                </a:solidFill>
              </a:rPr>
              <a:t>, </a:t>
            </a:r>
            <a:r>
              <a:rPr lang="en-US" sz="1900" kern="0" dirty="0" err="1">
                <a:solidFill>
                  <a:prstClr val="black"/>
                </a:solidFill>
              </a:rPr>
              <a:t>открыть</a:t>
            </a:r>
            <a:r>
              <a:rPr lang="ru-RU" sz="1900" kern="0" dirty="0">
                <a:solidFill>
                  <a:prstClr val="black"/>
                </a:solidFill>
              </a:rPr>
              <a:t> </a:t>
            </a:r>
            <a:endParaRPr lang="en-US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endParaRPr lang="ru-RU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endParaRPr lang="ru-RU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r>
              <a:rPr lang="ru-RU" sz="1900" kern="0" dirty="0">
                <a:solidFill>
                  <a:prstClr val="black"/>
                </a:solidFill>
              </a:rPr>
              <a:t>Р</a:t>
            </a:r>
            <a:r>
              <a:rPr lang="en-US" sz="1900" kern="0" dirty="0" err="1">
                <a:solidFill>
                  <a:prstClr val="black"/>
                </a:solidFill>
              </a:rPr>
              <a:t>ешение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познавательной</a:t>
            </a:r>
            <a:r>
              <a:rPr lang="en-US" sz="1900" kern="0" dirty="0">
                <a:solidFill>
                  <a:prstClr val="black"/>
                </a:solidFill>
              </a:rPr>
              <a:t> </a:t>
            </a:r>
            <a:r>
              <a:rPr lang="en-US" sz="1900" kern="0" dirty="0" err="1">
                <a:solidFill>
                  <a:prstClr val="black"/>
                </a:solidFill>
              </a:rPr>
              <a:t>задачи</a:t>
            </a:r>
            <a:endParaRPr lang="ru-RU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endParaRPr lang="ru-RU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r>
              <a:rPr lang="ru-RU" sz="1900" kern="0" dirty="0">
                <a:solidFill>
                  <a:prstClr val="black"/>
                </a:solidFill>
              </a:rPr>
              <a:t>                        </a:t>
            </a:r>
          </a:p>
          <a:p>
            <a:pPr algn="just" defTabSz="911136">
              <a:lnSpc>
                <a:spcPts val="1935"/>
              </a:lnSpc>
            </a:pPr>
            <a:r>
              <a:rPr lang="ru-RU" sz="1900" kern="0" dirty="0">
                <a:solidFill>
                  <a:prstClr val="black"/>
                </a:solidFill>
              </a:rPr>
              <a:t>		Факт – вопрос – гипотеза – доказательство -вывод</a:t>
            </a:r>
            <a:endParaRPr lang="en-US" sz="1900" kern="0" dirty="0">
              <a:solidFill>
                <a:prstClr val="black"/>
              </a:solidFill>
            </a:endParaRPr>
          </a:p>
          <a:p>
            <a:pPr algn="just" defTabSz="911136">
              <a:lnSpc>
                <a:spcPts val="1935"/>
              </a:lnSpc>
            </a:pPr>
            <a:r>
              <a:rPr lang="ru-RU" sz="1900" kern="0" dirty="0">
                <a:solidFill>
                  <a:prstClr val="black"/>
                </a:solidFill>
              </a:rPr>
              <a:t>	</a:t>
            </a:r>
            <a:endParaRPr lang="en-US" sz="1900" kern="0" dirty="0">
              <a:solidFill>
                <a:prstClr val="black"/>
              </a:solidFill>
            </a:endParaRPr>
          </a:p>
          <a:p>
            <a:pPr defTabSz="911136">
              <a:lnSpc>
                <a:spcPts val="3316"/>
              </a:lnSpc>
              <a:spcBef>
                <a:spcPct val="0"/>
              </a:spcBef>
            </a:pPr>
            <a:r>
              <a:rPr lang="en-US" sz="2400" spc="307" dirty="0">
                <a:solidFill>
                  <a:srgbClr val="000000"/>
                </a:solidFill>
                <a:latin typeface="Open Sans Bold"/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2256" y="479209"/>
            <a:ext cx="7217551" cy="677104"/>
          </a:xfrm>
          <a:prstGeom prst="rect">
            <a:avLst/>
          </a:prstGeom>
        </p:spPr>
        <p:txBody>
          <a:bodyPr wrap="square" lIns="91308" tIns="45718" rIns="91308" bIns="45718">
            <a:spAutoFit/>
          </a:bodyPr>
          <a:lstStyle/>
          <a:p>
            <a:pPr defTabSz="911136"/>
            <a:r>
              <a:rPr lang="ru-RU" sz="1900" kern="0" dirty="0">
                <a:solidFill>
                  <a:prstClr val="black"/>
                </a:solidFill>
              </a:rPr>
              <a:t>Безусловный (ориентировочный) рефлекс, названный И. П. Павловым рефлексом «что такое?» (реакция на новое)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882" y="-1599796"/>
            <a:ext cx="4548251" cy="874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3"/>
          <p:cNvGrpSpPr/>
          <p:nvPr/>
        </p:nvGrpSpPr>
        <p:grpSpPr>
          <a:xfrm>
            <a:off x="706681" y="2432135"/>
            <a:ext cx="4621715" cy="1933315"/>
            <a:chOff x="1" y="-76200"/>
            <a:chExt cx="9851270" cy="2749603"/>
          </a:xfrm>
        </p:grpSpPr>
        <p:sp>
          <p:nvSpPr>
            <p:cNvPr id="13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136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1" y="-76200"/>
              <a:ext cx="7083226" cy="217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defTabSz="911136"/>
              <a:r>
                <a:rPr lang="ru-RU" sz="2500" b="1" dirty="0">
                  <a:solidFill>
                    <a:srgbClr val="1A444A"/>
                  </a:solidFill>
                  <a:cs typeface="Times New Roman"/>
                </a:rPr>
                <a:t>Что такое </a:t>
              </a:r>
            </a:p>
            <a:p>
              <a:pPr defTabSz="911136"/>
              <a:r>
                <a:rPr lang="ru-RU" sz="2500" b="1" dirty="0">
                  <a:solidFill>
                    <a:srgbClr val="1A444A"/>
                  </a:solidFill>
                  <a:cs typeface="Times New Roman"/>
                </a:rPr>
                <a:t>исследование?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  <a:p>
              <a:pPr algn="ctr" defTabSz="912536">
                <a:lnSpc>
                  <a:spcPts val="5871"/>
                </a:lnSpc>
              </a:pPr>
              <a:endParaRPr lang="en-US" sz="1900" b="1" dirty="0">
                <a:solidFill>
                  <a:srgbClr val="1A444A"/>
                </a:solidFill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5202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Общая схема научного исследования:</a:t>
            </a:r>
            <a:br>
              <a:rPr lang="ru-RU" sz="28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282" y="5286388"/>
            <a:ext cx="8472518" cy="128588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>
              <a:buNone/>
            </a:pPr>
            <a:r>
              <a:rPr lang="ru-RU" sz="4800" i="1" dirty="0"/>
              <a:t>Содержание научного познания – величина переменная, а метод – постоянен</a:t>
            </a:r>
            <a:r>
              <a:rPr lang="ru-RU" sz="4800" dirty="0"/>
              <a:t>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024034" y="1000108"/>
          <a:ext cx="828680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484459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49933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363"/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Учимся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видеть</a:t>
              </a:r>
              <a:r>
                <a:rPr lang="en-US" sz="2500" b="1" dirty="0">
                  <a:solidFill>
                    <a:srgbClr val="1A444A"/>
                  </a:solidFill>
                  <a:cs typeface="Times New Roman"/>
                </a:rPr>
                <a:t> </a:t>
              </a:r>
              <a:r>
                <a:rPr lang="en-US" sz="2500" b="1" dirty="0" err="1">
                  <a:solidFill>
                    <a:srgbClr val="1A444A"/>
                  </a:solidFill>
                  <a:cs typeface="Times New Roman"/>
                </a:rPr>
                <a:t>проблемы</a:t>
              </a:r>
              <a:endParaRPr lang="en-US" sz="2500" b="1" dirty="0">
                <a:solidFill>
                  <a:srgbClr val="1A444A"/>
                </a:solidFill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911363">
                <a:lnSpc>
                  <a:spcPts val="2516"/>
                </a:lnSpc>
              </a:pPr>
              <a:r>
                <a:rPr lang="en-US" sz="1700">
                  <a:solidFill>
                    <a:srgbClr val="000000"/>
                  </a:solidFill>
                  <a:latin typeface="Merriweather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699563" y="529628"/>
            <a:ext cx="11823615" cy="515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911363">
              <a:lnSpc>
                <a:spcPts val="3505"/>
              </a:lnSpc>
              <a:spcBef>
                <a:spcPct val="0"/>
              </a:spcBef>
            </a:pPr>
            <a:endParaRPr sz="1900" dirty="0">
              <a:solidFill>
                <a:prstClr val="black"/>
              </a:solidFill>
            </a:endParaRPr>
          </a:p>
          <a:p>
            <a:pPr defTabSz="911363">
              <a:lnSpc>
                <a:spcPts val="2519"/>
              </a:lnSpc>
            </a:pP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problema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древнегреческого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-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преграда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трудность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19"/>
              </a:lnSpc>
            </a:pP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неопределенность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19"/>
              </a:lnSpc>
            </a:pP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19"/>
              </a:lnSpc>
            </a:pP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20"/>
              </a:lnSpc>
            </a:pP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19"/>
              </a:lnSpc>
            </a:pP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20"/>
              </a:lnSpc>
            </a:pPr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зимой холодно?</a:t>
            </a:r>
            <a:endParaRPr lang="en-US" sz="1900" b="1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19"/>
              </a:lnSpc>
            </a:pP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противоречие</a:t>
            </a:r>
            <a:r>
              <a:rPr lang="ru-RU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20"/>
              </a:lnSpc>
            </a:pPr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железная иголка тонет, </a:t>
            </a:r>
          </a:p>
          <a:p>
            <a:pPr defTabSz="911363">
              <a:lnSpc>
                <a:spcPts val="2520"/>
              </a:lnSpc>
            </a:pPr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железные корабли – нет?</a:t>
            </a:r>
            <a:endParaRPr lang="en-US" sz="1900" b="1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1363">
              <a:lnSpc>
                <a:spcPts val="2520"/>
              </a:lnSpc>
              <a:spcBef>
                <a:spcPct val="0"/>
              </a:spcBef>
            </a:pPr>
            <a:r>
              <a:rPr lang="en-US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2000" spc="23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парадокс</a:t>
            </a:r>
            <a:r>
              <a:rPr lang="ru-RU" sz="2000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defTabSz="914218" fontAlgn="base"/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 ли всемогущее существо </a:t>
            </a:r>
          </a:p>
          <a:p>
            <a:pPr defTabSz="914218" fontAlgn="base"/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что-либо, что может ограничить его всемогущество?</a:t>
            </a:r>
          </a:p>
          <a:p>
            <a:pPr defTabSz="914218" fontAlgn="base"/>
            <a:r>
              <a:rPr lang="ru-RU" sz="1900" b="1" spc="23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Парадокс лжеца</a:t>
            </a:r>
          </a:p>
          <a:p>
            <a:pPr defTabSz="911363">
              <a:lnSpc>
                <a:spcPts val="2520"/>
              </a:lnSpc>
              <a:spcBef>
                <a:spcPct val="0"/>
              </a:spcBef>
            </a:pPr>
            <a:endParaRPr lang="en-US" sz="1900" b="1" spc="235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74999" y="1679903"/>
            <a:ext cx="2158295" cy="15343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014859" y="5076014"/>
            <a:ext cx="2519800" cy="151476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014914" y="3055435"/>
            <a:ext cx="2770305" cy="120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702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484459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49933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4BFB3C64-B431-DA07-C2AE-574818538A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03852" y="1036349"/>
            <a:ext cx="8762815" cy="4929083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37884" y="288003"/>
          <a:ext cx="2207327" cy="3537467"/>
        </p:xfrm>
        <a:graphic>
          <a:graphicData uri="http://schemas.openxmlformats.org/drawingml/2006/table">
            <a:tbl>
              <a:tblPr/>
              <a:tblGrid>
                <a:gridCol w="220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1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Вопросы</a:t>
                      </a:r>
                      <a:endParaRPr lang="ru-RU" sz="1500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Что?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Где?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Почему?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Сколько?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Откуда?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Какой?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Зачем?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Каким образом?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Какая взаимосвязь?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чего состоит?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365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Каково назначение?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3338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28" y="-1037273"/>
            <a:ext cx="3069047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617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6" name="Picture 3">
            <a:extLst>
              <a:ext uri="{FF2B5EF4-FFF2-40B4-BE49-F238E27FC236}">
                <a16:creationId xmlns:a16="http://schemas.microsoft.com/office/drawing/2014/main" id="{8D0197A8-B6B8-D5C1-E1B1-CFF3338FD8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59"/>
          <a:stretch>
            <a:fillRect/>
          </a:stretch>
        </p:blipFill>
        <p:spPr>
          <a:xfrm>
            <a:off x="2938495" y="1423079"/>
            <a:ext cx="8354681" cy="406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121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83815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617" y="142527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2E91F6F8-3427-184D-F6E9-C3B709FF13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07898" y="1697827"/>
            <a:ext cx="6852521" cy="346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989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0DC5BF1D-EC8E-92E1-ED82-520ADB1FB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" y="-1037273"/>
            <a:ext cx="308082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23667" y="2588336"/>
            <a:ext cx="2532185" cy="1236351"/>
            <a:chOff x="0" y="-76200"/>
            <a:chExt cx="12759374" cy="175836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2759374" cy="11087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наблюдать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70" y="1220120"/>
              <a:ext cx="9473441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285847" y="724047"/>
            <a:ext cx="8228404" cy="425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сплав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внимания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мышления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аналитическая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процедура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способность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сосредоточиться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замечать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детали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особенности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бъект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(Что?)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редмет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(Что в объекте нас будет интересовать?)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етод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помощью чего? Как?)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услови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время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границы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пособ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фиксации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дневники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наблюдений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Наблюдение за китами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194" name="Picture 2" descr="Fotos de Borboleta infantil, Imagens de Borboleta infantil sem royalties |  Deposit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989" y="4156431"/>
            <a:ext cx="3746403" cy="249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04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409" r="2409"/>
          <a:stretch>
            <a:fillRect/>
          </a:stretch>
        </p:blipFill>
        <p:spPr>
          <a:xfrm>
            <a:off x="158891" y="1001750"/>
            <a:ext cx="5782461" cy="524914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19453" y="1001750"/>
            <a:ext cx="6013656" cy="536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1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944E782-7EB9-2D6D-C23B-89AF3B748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" y="-1037273"/>
            <a:ext cx="3432354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242213" y="1959816"/>
            <a:ext cx="2216457" cy="1963191"/>
            <a:chOff x="-1237425" y="2211358"/>
            <a:chExt cx="11307255" cy="2792096"/>
          </a:xfrm>
        </p:grpSpPr>
        <p:sp>
          <p:nvSpPr>
            <p:cNvPr id="5" name="TextBox 5"/>
            <p:cNvSpPr txBox="1"/>
            <p:nvPr/>
          </p:nvSpPr>
          <p:spPr>
            <a:xfrm>
              <a:off x="-1237425" y="2824545"/>
              <a:ext cx="11307255" cy="2178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измерять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363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90" y="2211358"/>
              <a:ext cx="8395285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  <a:endPara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rriweather"/>
                <a:ea typeface="+mn-ea"/>
                <a:cs typeface="+mn-cs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550772" y="14"/>
            <a:ext cx="5632751" cy="7207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измерения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сравнение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мера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длина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время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масса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,…)</a:t>
            </a: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прибор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инструмент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етод</a:t>
            </a: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(процедура измерения)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рулетка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песочные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термометр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линза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барометр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емкости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весы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Точность измерения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(Рулеткой или линейкой измерить длину школьной дорожки?).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Прямые и косвенные измерения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(толщина одной страницы книги. Толщина шелковой нити. (измерить объем линейкой (нет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пурки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Погрешность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Задание: измерить чувство страха, лень, глупость, …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2" r="15824"/>
          <a:stretch/>
        </p:blipFill>
        <p:spPr bwMode="auto">
          <a:xfrm>
            <a:off x="9006731" y="2284651"/>
            <a:ext cx="2975591" cy="3371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38A66F-2D8D-F605-78A2-4F0B83897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13" y="3923007"/>
            <a:ext cx="2975592" cy="213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520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E8DA29D3-A144-5B35-9A74-23B21D9A0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" y="-1037273"/>
            <a:ext cx="2602523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05216" y="2334053"/>
            <a:ext cx="1913205" cy="1236351"/>
            <a:chOff x="0" y="-76200"/>
            <a:chExt cx="12759374" cy="1758362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2759374" cy="1663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ставить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гипотезы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75" y="1220119"/>
              <a:ext cx="9473442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111360" y="154000"/>
            <a:ext cx="8851503" cy="65659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Гипотеза – сплав логики и интуиции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ипотеза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предположение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вероятностное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еще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доказанное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логически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подтвержденное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опытом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ипотеза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лат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нypothesis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суждение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закономерной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связи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явлений,стихия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мысленной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игры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риски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шаг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неизведанное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	</a:t>
            </a:r>
            <a:r>
              <a:rPr kumimoji="0" lang="en-US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ПОЧЕМУ ДРАКОНЫ ЕДЯТ БОГАТЫРЕЙ?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бывает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истинных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ложных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гипотез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допустим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возможно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предположим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вероятно,что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 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может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…,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21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2E7E4F40-5D61-C9BC-B7E3-62629A63D2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04987" y="4417399"/>
            <a:ext cx="5457911" cy="230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994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31F54251-8588-F0CE-D7F9-BC43C2F58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91201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00995" y="1959971"/>
            <a:ext cx="2377439" cy="1738651"/>
            <a:chOff x="1642967" y="2211358"/>
            <a:chExt cx="12989966" cy="2472746"/>
          </a:xfrm>
        </p:grpSpPr>
        <p:sp>
          <p:nvSpPr>
            <p:cNvPr id="4" name="TextBox 4"/>
            <p:cNvSpPr txBox="1"/>
            <p:nvPr/>
          </p:nvSpPr>
          <p:spPr>
            <a:xfrm>
              <a:off x="1873563" y="3021016"/>
              <a:ext cx="12759370" cy="16630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определять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понятия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7" y="2211358"/>
              <a:ext cx="947344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778985" y="546982"/>
            <a:ext cx="8112371" cy="4810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онятие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отражающая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обобщенно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предметы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явления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указать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означает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выявить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признаки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входящие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обозначить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пределы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указывает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непосредственно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специфический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признак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предмета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Задание: дайте определение </a:t>
            </a: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понятию «хулиган»</a:t>
            </a: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905" y="3698750"/>
            <a:ext cx="2441275" cy="259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97663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EEA1C12E-AA19-E753-241A-73F5C5B1C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-1037273"/>
            <a:ext cx="237744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" y="1959742"/>
            <a:ext cx="2518116" cy="2272050"/>
            <a:chOff x="-5" y="2211358"/>
            <a:chExt cx="12759374" cy="3231358"/>
          </a:xfrm>
        </p:grpSpPr>
        <p:sp>
          <p:nvSpPr>
            <p:cNvPr id="4" name="TextBox 4"/>
            <p:cNvSpPr txBox="1"/>
            <p:nvPr/>
          </p:nvSpPr>
          <p:spPr>
            <a:xfrm>
              <a:off x="-5" y="3272322"/>
              <a:ext cx="12759374" cy="21703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моделировать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  <a:p>
              <a:pPr marL="0" marR="0" lvl="0" indent="0" algn="ctr" defTabSz="911363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3" y="2211358"/>
              <a:ext cx="9473444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560320" y="1345334"/>
            <a:ext cx="9814560" cy="45029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оделирование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изучения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одного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(процесса)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помощью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другого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идеального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идеальный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обобщенный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схема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чертеж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прообраз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образец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прототип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используемый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определенных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условиях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качестве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заменителя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действия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мышления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анализ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абстрагирование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деализация</a:t>
            </a:r>
            <a:endParaRPr kumimoji="0" lang="ru-RU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DB8985FD-B3DA-2D52-C151-CFC277A0DE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0" t="19358" r="12134" b="4622"/>
          <a:stretch>
            <a:fillRect/>
          </a:stretch>
        </p:blipFill>
        <p:spPr>
          <a:xfrm>
            <a:off x="6558661" y="3429141"/>
            <a:ext cx="5633339" cy="33473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5DDA4D-98E3-D96F-5B98-CA4F2777FE27}"/>
              </a:ext>
            </a:extLst>
          </p:cNvPr>
          <p:cNvSpPr txBox="1"/>
          <p:nvPr/>
        </p:nvSpPr>
        <p:spPr>
          <a:xfrm>
            <a:off x="2743200" y="5401994"/>
            <a:ext cx="823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Глобус</a:t>
            </a:r>
          </a:p>
        </p:txBody>
      </p:sp>
    </p:spTree>
    <p:extLst>
      <p:ext uri="{BB962C8B-B14F-4D97-AF65-F5344CB8AC3E}">
        <p14:creationId xmlns:p14="http://schemas.microsoft.com/office/powerpoint/2010/main" val="16313361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DE1ED377-3407-2A19-B5C9-7850F0EBC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302" y="-281389"/>
            <a:ext cx="12987364" cy="126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-52649" y="-29245"/>
            <a:ext cx="11961913" cy="2113577"/>
            <a:chOff x="-56161" y="-694433"/>
            <a:chExt cx="12759374" cy="3433562"/>
          </a:xfrm>
        </p:grpSpPr>
        <p:sp>
          <p:nvSpPr>
            <p:cNvPr id="4" name="TextBox 4"/>
            <p:cNvSpPr txBox="1"/>
            <p:nvPr/>
          </p:nvSpPr>
          <p:spPr>
            <a:xfrm>
              <a:off x="-56161" y="-694433"/>
              <a:ext cx="12759374" cy="245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9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моделировать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</a:p>
            <a:p>
              <a:pPr marL="0" marR="0" lvl="0" indent="0" algn="ctr" defTabSz="91199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6" y="2211362"/>
              <a:ext cx="9473439" cy="5277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97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44473" y="932845"/>
            <a:ext cx="11747593" cy="3234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1997" rtl="0" eaLnBrk="1" fontAlgn="auto" latinLnBrk="0" hangingPunct="1">
              <a:lnSpc>
                <a:spcPts val="19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РЕАЛЬНОЙ СИТУАЦИИ ДЛЯ ОБНАРУЖЕНИЯ 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ВСЕОБЩЕГО ОТНОШЕНИЯ (СВЯЗЬ, СВОЙСТВА) - УГОЛ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НАКЛОНА ИЛИ ПЛОЩАДЬ ОПОРЫ ИЛИ…)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МОДЕЛИРОВАНИЕ ВЫДЕЛЕННОГО ОТНОШЕНИЯ В ПРЕДМЕТНОЙ, ГРАФИЧЕСКОЙ ИЛИ ЗНАКОВОЙ ФОРМЕ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МОДЕЛИ (ОТНОШЕНИЯ) ДЛЯ ЕГО ИЗУЧЕНИЯ В ЧИСТОМ ВИДЕ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ВЫДЕЛЕНИЕ И ПОСТРОЕНИЕ СЕРИИ ЧАСТНЫХ ЗАДАЧ, РЕШАЕМЫХ НАЙДЕННЫМ СПОСОБОМ (ОТНОШЕНИЕМ)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КОНТРОЛЬ ДЕЙСТВИЙ 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ОЦЕНКА УСВОЕНИЯ НАЙДЕННОГО ОБЩЕГО СПОСОБА</a:t>
            </a:r>
          </a:p>
          <a:p>
            <a:pPr marL="0" marR="0" lvl="0" indent="0" algn="l" defTabSz="911997" rtl="0" eaLnBrk="1" fontAlgn="auto" latinLnBrk="0" hangingPunct="1">
              <a:lnSpc>
                <a:spcPts val="19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20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9271" r="9271"/>
          <a:stretch>
            <a:fillRect/>
          </a:stretch>
        </p:blipFill>
        <p:spPr>
          <a:xfrm>
            <a:off x="235695" y="4142286"/>
            <a:ext cx="2347548" cy="168881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l="6480" r="6480"/>
          <a:stretch>
            <a:fillRect/>
          </a:stretch>
        </p:blipFill>
        <p:spPr>
          <a:xfrm>
            <a:off x="2800833" y="4201575"/>
            <a:ext cx="2452699" cy="157037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446591" y="3795655"/>
            <a:ext cx="2543468" cy="138386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81076" y="4986734"/>
            <a:ext cx="2317961" cy="167977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636177" y="4201365"/>
            <a:ext cx="3120683" cy="1692747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079285" y="5940122"/>
            <a:ext cx="1443321" cy="671679"/>
            <a:chOff x="0" y="0"/>
            <a:chExt cx="818701" cy="508000"/>
          </a:xfrm>
        </p:grpSpPr>
        <p:sp>
          <p:nvSpPr>
            <p:cNvPr id="16" name="Freeform 16"/>
            <p:cNvSpPr/>
            <p:nvPr/>
          </p:nvSpPr>
          <p:spPr>
            <a:xfrm>
              <a:off x="0" y="215900"/>
              <a:ext cx="522791" cy="76200"/>
            </a:xfrm>
            <a:custGeom>
              <a:avLst/>
              <a:gdLst/>
              <a:ahLst/>
              <a:cxnLst/>
              <a:rect l="l" t="t" r="r" b="b"/>
              <a:pathLst>
                <a:path w="522791" h="76200">
                  <a:moveTo>
                    <a:pt x="0" y="0"/>
                  </a:moveTo>
                  <a:lnTo>
                    <a:pt x="522791" y="0"/>
                  </a:lnTo>
                  <a:lnTo>
                    <a:pt x="52279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9119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444051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9119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61990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91D5671F-4BD6-35D4-D3C3-1956C6B66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35" y="-1097280"/>
            <a:ext cx="14855483" cy="305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785" y="351399"/>
            <a:ext cx="10600551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оформлять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мысли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12487" y="1449323"/>
            <a:ext cx="5655180" cy="5206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РЕЗУЛЬТАТЫ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НАМИ ДОКАЗАНО…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НАМИ УСТАНОВЛЕНО…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ПОДТВЕРДИЛАСЬ ЛИ ГИПОТЕЗА: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•ПОЛНОСТЬЮ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•ЧАСТИЧНО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•НЕ ПОДТВЕРДИЛАСЬ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А ТАКЖЕ: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НОВИЗНА, ЗНАЧИМОСТЬ ДЛЯ НАУКИ, ПРАКТИКИ, УЧАЩЕГОСЯ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67470" y="1864642"/>
            <a:ext cx="5578903" cy="437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ВЫВОДЫ И ИНТЕРПРЕТАЦИИ</a:t>
            </a: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СМЫСЛ ПОЛУЧЕННЫХ РЕЗУЛЬТАТОВ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СООТНОШЕНИЕ</a:t>
            </a:r>
            <a:r>
              <a:rPr kumimoji="0" lang="ru-RU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ПОЛУЧЕННЫХ РЕЗУЛЬТАТОВ С УЖЕ ИМЕЮЩИМИСЯ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ПЕРСПЕКТИВЫ</a:t>
            </a:r>
            <a:r>
              <a:rPr kumimoji="0" lang="ru-RU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ДАЛЬНЕЙШИХ ИССЛЕДОВАНИЙ</a:t>
            </a:r>
          </a:p>
          <a:p>
            <a:pPr marL="389678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РЕКОМЕНДАЦИИ</a:t>
            </a:r>
          </a:p>
          <a:p>
            <a:pPr marL="0" marR="0" lvl="0" indent="0" algn="l" defTabSz="912179" rtl="0" eaLnBrk="1" fontAlgn="auto" latinLnBrk="0" hangingPunct="1">
              <a:lnSpc>
                <a:spcPts val="33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5843757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588481" y="323302"/>
            <a:ext cx="10255099" cy="1933325"/>
            <a:chOff x="0" y="-76200"/>
            <a:chExt cx="11307255" cy="2749618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Рефлексия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(мысли о собственных мыслях и чувствах)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7" y="2211374"/>
              <a:ext cx="8395288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607571" y="968596"/>
            <a:ext cx="10477700" cy="4539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ПОКАЗАЛОСЬ ВАМ НАИБОЛЕЕ</a:t>
            </a:r>
            <a:r>
              <a:rPr kumimoji="0" lang="ru-RU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ТРУДНЫМ?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НЕЛЬЗЯ ЛИ БЫЛО РЕШИТЬ ЗАДАЧУ ИНАЧЕ?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В ПРОДЕЛАННОЙ ВАМИ РАБОТЕ БЫЛО САМЫМ ГЛАВНЫМ?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ПОКАЗАЛОСЬ ВАМ НАИМЕНЕЕУБЕДИТЕЛЬНЫМ?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КАКИЕ МОМЕНТЫ ВЫЗВАЛИ РАДОСТЬ,УДОВОЛЬСТВИЕ? 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КАКУЮ ПОЛЬЗУ ВЫ ИЗВЛЕКЛИ ИЗ РАБОТЫ?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ПОЧЕМУ ВЫ ВЫБРАЛИ ИМЕННО ЭТУПРОБЛЕМУ?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 ЧЕМ БЫ ВЫ ХОТЕЛИ ОСТАНОВИТЬСЯБОЛЕЕ ПОДРОБНО?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БЫ ВЫ ХОТЕЛИ ПОСОВЕТОВАТЬ?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НАЗОВИТЕ ВАШИ ГЛАВНЫЕ УСПЕХИ?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193F74BC-8DA9-FB0D-393E-0761C7B02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" y="-269405"/>
            <a:ext cx="3207433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3">
            <a:extLst>
              <a:ext uri="{FF2B5EF4-FFF2-40B4-BE49-F238E27FC236}">
                <a16:creationId xmlns:a16="http://schemas.microsoft.com/office/drawing/2014/main" id="{3BCA506A-0DA1-BD7D-21E0-C9BA1CAB53AA}"/>
              </a:ext>
            </a:extLst>
          </p:cNvPr>
          <p:cNvGrpSpPr/>
          <p:nvPr/>
        </p:nvGrpSpPr>
        <p:grpSpPr>
          <a:xfrm>
            <a:off x="396950" y="3232486"/>
            <a:ext cx="1915551" cy="1933325"/>
            <a:chOff x="0" y="-76200"/>
            <a:chExt cx="11307255" cy="2749618"/>
          </a:xfrm>
        </p:grpSpPr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17B074EF-A732-DB6E-8021-88C613133EB7}"/>
                </a:ext>
              </a:extLst>
            </p:cNvPr>
            <p:cNvSpPr txBox="1"/>
            <p:nvPr/>
          </p:nvSpPr>
          <p:spPr>
            <a:xfrm>
              <a:off x="0" y="-76200"/>
              <a:ext cx="11307255" cy="10760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Рефлексия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E2A81BB5-7CBC-6208-0C37-344044FC2FD2}"/>
                </a:ext>
              </a:extLst>
            </p:cNvPr>
            <p:cNvSpPr txBox="1"/>
            <p:nvPr/>
          </p:nvSpPr>
          <p:spPr>
            <a:xfrm>
              <a:off x="1455979" y="2211374"/>
              <a:ext cx="839528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91363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C5D6252A-A5A0-2700-B81F-0E6541F8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35" y="-703385"/>
            <a:ext cx="14855483" cy="225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484785" y="351399"/>
            <a:ext cx="10600551" cy="1933315"/>
            <a:chOff x="0" y="-76200"/>
            <a:chExt cx="11307255" cy="2749603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Обучение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исследование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14535" y="1554061"/>
            <a:ext cx="12302441" cy="5176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ИССЛЕДОВАТЕЛЬСКИЙ АППАРАТ: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•ТЕМА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•ПРОБЛЕМА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•АКТУАЛЬНОСТЬ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•ОБЪЕКТ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•ПРЕДМЕТ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•ЦЕЛЬ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•ЗАДАЧИ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•ГИПОТЕЗА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•МЕТОДЫ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•РЕЗУЛЬТАТЫ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•ИНТЕРПРЕТАЦИЯ</a:t>
            </a: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2" descr="ÐÐ°ÑÑÐ¸Ð½ÐºÐ¸ Ð¿Ð¾ Ð·Ð°Ð¿ÑÐ¾ÑÑ Ð»Ð°Ð±Ð¾ÑÐ°ÑÐ¾ÑÐ¸Ñ Ð² Ð´ÐµÑÑÐºÐ¾Ð¼ ÑÐ°Ð´Ñ ÑÐ¾ÑÐ¾">
            <a:extLst>
              <a:ext uri="{FF2B5EF4-FFF2-40B4-BE49-F238E27FC236}">
                <a16:creationId xmlns:a16="http://schemas.microsoft.com/office/drawing/2014/main" id="{75F8DB62-EFA8-DBBD-F6DC-EBA31686B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4867" y="2120039"/>
            <a:ext cx="5940660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36245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" y="20"/>
            <a:ext cx="4257453" cy="742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237" y="647764"/>
            <a:ext cx="3942223" cy="2862311"/>
          </a:xfrm>
          <a:prstGeom prst="rect">
            <a:avLst/>
          </a:prstGeom>
        </p:spPr>
        <p:txBody>
          <a:bodyPr wrap="square" lIns="91208" tIns="45714" rIns="91208" bIns="45714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/>
                <a:cs typeface="+mn-cs"/>
              </a:rPr>
              <a:t>		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А.И.Савенков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		член-корреспондент 		      	РАО, действительный  			член Академии 			педагогических и 			социальных наук, 			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д.п.наук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д. 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пс.н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., 			профессор, директор 			института педагогики и 		психологии образования, профессор департамента психологии МГПУ</a:t>
            </a:r>
          </a:p>
        </p:txBody>
      </p:sp>
      <p:pic>
        <p:nvPicPr>
          <p:cNvPr id="7170" name="Picture 2" descr="https://dissernet.org/uploads/2022/10/31/635fdb8d3665e_55214_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39" y="464591"/>
            <a:ext cx="1776748" cy="24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71" y="4638363"/>
            <a:ext cx="1685751" cy="182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Купить Данилов. Окружающий мир. 3 класс. Мое отечество. Рабочая тетрадь.  Часть 2. , 2019 го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4" y="1918051"/>
            <a:ext cx="1089224" cy="144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талог издательства &quot;БАЛАСС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057" y="1918169"/>
            <a:ext cx="1087939" cy="143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32473" y="4876721"/>
            <a:ext cx="2006313" cy="1569651"/>
          </a:xfrm>
          <a:prstGeom prst="rect">
            <a:avLst/>
          </a:prstGeom>
        </p:spPr>
        <p:txBody>
          <a:bodyPr wrap="square" lIns="91208" tIns="45714" rIns="91208" bIns="45714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Д.Д. Данилов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к.и.н</a:t>
            </a: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лауреат премии РФ в области </a:t>
            </a:r>
            <a:r>
              <a:rPr kumimoji="0" lang="ru-RU" sz="16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бразования</a:t>
            </a: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автор учебных пособий</a:t>
            </a:r>
          </a:p>
        </p:txBody>
      </p:sp>
      <p:pic>
        <p:nvPicPr>
          <p:cNvPr id="14" name="Picture 7"/>
          <p:cNvPicPr>
            <a:picLocks noChangeAspect="1"/>
          </p:cNvPicPr>
          <p:nvPr/>
        </p:nvPicPr>
        <p:blipFill rotWithShape="1">
          <a:blip r:embed="rId7"/>
          <a:srcRect l="6856" t="29518" r="1968" b="37523"/>
          <a:stretch/>
        </p:blipFill>
        <p:spPr>
          <a:xfrm>
            <a:off x="4365381" y="261460"/>
            <a:ext cx="7659099" cy="1556597"/>
          </a:xfrm>
          <a:prstGeom prst="rect">
            <a:avLst/>
          </a:prstGeom>
        </p:spPr>
      </p:pic>
      <p:pic>
        <p:nvPicPr>
          <p:cNvPr id="12" name="Picture 2" descr="undefine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05" y="4080287"/>
            <a:ext cx="1423499" cy="201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Даниил Эльконин | PSYER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896" y="4080407"/>
            <a:ext cx="1448053" cy="198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Гальперин Пётр Яковлевич электронные книги, биография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089" y="4062109"/>
            <a:ext cx="1417939" cy="20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Леонтьев А.Н.. Книги онлайн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743" y="4061988"/>
            <a:ext cx="1418256" cy="198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504" y="4044215"/>
            <a:ext cx="1580729" cy="208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582096" y="6216208"/>
            <a:ext cx="7598320" cy="1015661"/>
          </a:xfrm>
          <a:prstGeom prst="rect">
            <a:avLst/>
          </a:prstGeom>
          <a:noFill/>
        </p:spPr>
        <p:txBody>
          <a:bodyPr wrap="square" lIns="91232" tIns="45718" rIns="91232" bIns="45718" rtlCol="0">
            <a:spAutoFit/>
          </a:bodyPr>
          <a:lstStyle/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Выготский  Л.С.          Давыдов В.В.                 </a:t>
            </a:r>
            <a:r>
              <a:rPr kumimoji="0" lang="ru-RU" sz="12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Эльконин</a:t>
            </a: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Д.Б.              Гальперин П.Я.              Леонтьев А.Н.</a:t>
            </a:r>
          </a:p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l" defTabSz="910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2618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F3754AF4-956F-4132-803B-1B65A18B294D}"/>
                  </a:ext>
                </a:extLst>
              </p14:cNvPr>
              <p14:cNvContentPartPr/>
              <p14:nvPr/>
            </p14:nvContentPartPr>
            <p14:xfrm>
              <a:off x="5242314" y="1493040"/>
              <a:ext cx="361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F3754AF4-956F-4132-803B-1B65A18B29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3169" y="1484040"/>
                <a:ext cx="1805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F8E992-D622-4D22-89BE-F5605B276C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91" t="20658" r="32109" b="5751"/>
          <a:stretch/>
        </p:blipFill>
        <p:spPr>
          <a:xfrm>
            <a:off x="5931631" y="468302"/>
            <a:ext cx="3801129" cy="413872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54FDAF9-BAF6-417C-A0E1-86D169535B89}"/>
              </a:ext>
            </a:extLst>
          </p:cNvPr>
          <p:cNvSpPr txBox="1"/>
          <p:nvPr/>
        </p:nvSpPr>
        <p:spPr>
          <a:xfrm>
            <a:off x="653027" y="5037692"/>
            <a:ext cx="6149340" cy="1033038"/>
          </a:xfrm>
          <a:prstGeom prst="rect">
            <a:avLst/>
          </a:prstGeom>
          <a:noFill/>
        </p:spPr>
        <p:txBody>
          <a:bodyPr wrap="square" lIns="91283" tIns="45719" rIns="91283" bIns="45719">
            <a:spAutoFit/>
          </a:bodyPr>
          <a:lstStyle/>
          <a:p>
            <a:pPr marL="0" marR="0" lvl="0" indent="0" algn="just" defTabSz="912587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Ссылка для скачивания:</a:t>
            </a:r>
          </a:p>
          <a:p>
            <a:pPr marL="0" marR="0" lvl="0" indent="0" algn="l" defTabSz="9125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0" i="0" u="none" strike="noStrike" kern="1200" cap="none" spc="0" normalizeH="0" baseline="0" noProof="0" dirty="0">
                <a:ln>
                  <a:noFill/>
                </a:ln>
                <a:solidFill>
                  <a:srgbClr val="315EF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hlinkClick r:id="rId5"/>
              </a:rPr>
              <a:t>https://pkiro.ru/wp-content/uploads/2022/04/sbornik_2022.pdf</a:t>
            </a:r>
            <a:endParaRPr kumimoji="0" lang="ru-RU" sz="1867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750BD5F-1A4B-E91B-0A9E-35FA8E923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850" y="3197104"/>
            <a:ext cx="3345818" cy="334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C840AB7-638D-4059-B467-B3ECDAB18E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7169">
            <a:off x="490948" y="412984"/>
            <a:ext cx="5027043" cy="398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69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09B096-9AE3-42FA-98E4-B99921EF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473" y="0"/>
            <a:ext cx="486742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2B6802-0084-5B83-0E93-6442A49216F7}"/>
              </a:ext>
            </a:extLst>
          </p:cNvPr>
          <p:cNvSpPr txBox="1"/>
          <p:nvPr/>
        </p:nvSpPr>
        <p:spPr>
          <a:xfrm>
            <a:off x="5117815" y="1066105"/>
            <a:ext cx="6098344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218">
              <a:defRPr/>
            </a:pPr>
            <a:r>
              <a:rPr lang="ru-RU" sz="1900" b="1" dirty="0">
                <a:solidFill>
                  <a:srgbClr val="333333"/>
                </a:solidFill>
                <a:latin typeface="Helvetica Neue"/>
              </a:rPr>
              <a:t>Ориентировочный безусловный рефлекс -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00" b="1" dirty="0">
                <a:solidFill>
                  <a:srgbClr val="333333"/>
                </a:solidFill>
                <a:latin typeface="Helvetica Neue"/>
              </a:rPr>
              <a:t>т</a:t>
            </a: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риггер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 познавательных процессов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«Что такое?» рефлекс любопытства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Психическая энергия предвосхищения новизны, и связанное с ним волнение – неизведанных ощущений и открытий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323D0-12A4-82C0-741D-B6E02AF84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73" y="1066105"/>
            <a:ext cx="3263356" cy="45920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6F365-1111-6DCB-D1F8-0EFF62FDAA57}"/>
              </a:ext>
            </a:extLst>
          </p:cNvPr>
          <p:cNvSpPr txBox="1"/>
          <p:nvPr/>
        </p:nvSpPr>
        <p:spPr>
          <a:xfrm>
            <a:off x="5010641" y="4804487"/>
            <a:ext cx="674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Павлов Иван Петрович, русский физиолог, нобелевский </a:t>
            </a:r>
            <a:r>
              <a:rPr lang="ru-RU" dirty="0">
                <a:solidFill>
                  <a:prstClr val="black"/>
                </a:solidFill>
                <a:latin typeface="Calibri"/>
              </a:rPr>
              <a:t>л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ауреат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911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316" t="16525" r="1316"/>
          <a:stretch>
            <a:fillRect/>
          </a:stretch>
        </p:blipFill>
        <p:spPr>
          <a:xfrm>
            <a:off x="2495800" y="406217"/>
            <a:ext cx="9543495" cy="645178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83F585C-AA1C-4011-D7D6-2C7204D9F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843" y="-1037273"/>
            <a:ext cx="240839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87405" y="1679626"/>
            <a:ext cx="2115147" cy="2269852"/>
            <a:chOff x="-1388061" y="-130279"/>
            <a:chExt cx="11239987" cy="3228248"/>
          </a:xfrm>
        </p:grpSpPr>
        <p:sp>
          <p:nvSpPr>
            <p:cNvPr id="5" name="TextBox 5"/>
            <p:cNvSpPr txBox="1"/>
            <p:nvPr/>
          </p:nvSpPr>
          <p:spPr>
            <a:xfrm>
              <a:off x="-1388061" y="-130279"/>
              <a:ext cx="11239987" cy="3228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попасть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чертоги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разума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?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47327" y="1146429"/>
              <a:ext cx="8345341" cy="656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35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E93406-2BE5-4835-928F-A0270198AED6}"/>
              </a:ext>
            </a:extLst>
          </p:cNvPr>
          <p:cNvSpPr/>
          <p:nvPr/>
        </p:nvSpPr>
        <p:spPr>
          <a:xfrm>
            <a:off x="2404043" y="4062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Что развиваем – сознание ,(ум,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мыследеятельность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рефлексивность</a:t>
            </a:r>
            <a:r>
              <a: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24112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37573" y="1312575"/>
            <a:ext cx="8312256" cy="52990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BACF5A4-287E-498E-9E2F-CB7C7DAFA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654" y="-971541"/>
            <a:ext cx="2880312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DF14ACCA-06CF-46D1-930E-BC13FA09B23B}"/>
              </a:ext>
            </a:extLst>
          </p:cNvPr>
          <p:cNvGrpSpPr/>
          <p:nvPr/>
        </p:nvGrpSpPr>
        <p:grpSpPr>
          <a:xfrm>
            <a:off x="87405" y="1679626"/>
            <a:ext cx="2115147" cy="2269852"/>
            <a:chOff x="-1388061" y="-130279"/>
            <a:chExt cx="11239987" cy="3228248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D28FC868-C36C-4DE9-8707-6DFEDEEAD5E6}"/>
                </a:ext>
              </a:extLst>
            </p:cNvPr>
            <p:cNvSpPr txBox="1"/>
            <p:nvPr/>
          </p:nvSpPr>
          <p:spPr>
            <a:xfrm>
              <a:off x="-1388061" y="-130279"/>
              <a:ext cx="11239987" cy="3228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попасть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чертоги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разума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?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89113456-A3FE-41BF-B12B-5632225D14F1}"/>
                </a:ext>
              </a:extLst>
            </p:cNvPr>
            <p:cNvSpPr txBox="1"/>
            <p:nvPr/>
          </p:nvSpPr>
          <p:spPr>
            <a:xfrm>
              <a:off x="1447327" y="1146429"/>
              <a:ext cx="8345341" cy="656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35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089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712188" y="608467"/>
            <a:ext cx="6289454" cy="2329296"/>
            <a:chOff x="-270731" y="-533817"/>
            <a:chExt cx="8945002" cy="3312777"/>
          </a:xfrm>
        </p:grpSpPr>
        <p:sp>
          <p:nvSpPr>
            <p:cNvPr id="4" name="TextBox 4"/>
            <p:cNvSpPr txBox="1"/>
            <p:nvPr/>
          </p:nvSpPr>
          <p:spPr>
            <a:xfrm>
              <a:off x="-270731" y="-533817"/>
              <a:ext cx="8945002" cy="20800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Новые</a:t>
              </a:r>
              <a:r>
                <a:rPr kumimoji="0" lang="en-US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учебные</a:t>
              </a:r>
              <a:r>
                <a:rPr kumimoji="0" lang="en-US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умения</a:t>
              </a:r>
              <a:r>
                <a:rPr kumimoji="0" lang="ru-RU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(действия со знаниями)</a:t>
              </a:r>
              <a:endPara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857250" rtl="0" eaLnBrk="1" fontAlgn="auto" latinLnBrk="0" hangingPunct="1">
                <a:lnSpc>
                  <a:spcPts val="551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93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51807" y="2205173"/>
              <a:ext cx="6641387" cy="5737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857250" rtl="0" eaLnBrk="1" fontAlgn="auto" latinLnBrk="0" hangingPunct="1">
                <a:lnSpc>
                  <a:spcPts val="357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8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37882" y="1790548"/>
            <a:ext cx="9215717" cy="47292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Требования ФГОС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НОО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Распознавать (однородные члены предложения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Классифицировать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согласные звуки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аспознавать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основную мысль текста)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ормулировать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основную мысль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оставлять план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прочитанного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троить речевые высказывания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пределять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значение слова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елить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тексты на смысловые части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равнивать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величины (массу, время, длину, площадь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аботать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 таблицами, схемами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графиками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диаграммами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r>
              <a:rPr kumimoji="0" lang="ru-RU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нализировать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интерпретировать данные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163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2758</Words>
  <Application>Microsoft Office PowerPoint</Application>
  <PresentationFormat>Широкоэкранный</PresentationFormat>
  <Paragraphs>612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18</vt:i4>
      </vt:variant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59</vt:i4>
      </vt:variant>
    </vt:vector>
  </HeadingPairs>
  <TitlesOfParts>
    <vt:vector size="97" baseType="lpstr">
      <vt:lpstr>Arial</vt:lpstr>
      <vt:lpstr>Arial Narrow</vt:lpstr>
      <vt:lpstr>Arimo</vt:lpstr>
      <vt:lpstr>Calibri</vt:lpstr>
      <vt:lpstr>Calibri Light</vt:lpstr>
      <vt:lpstr>Cambria</vt:lpstr>
      <vt:lpstr>Garamond</vt:lpstr>
      <vt:lpstr>Georgia</vt:lpstr>
      <vt:lpstr>Google Sans</vt:lpstr>
      <vt:lpstr>Helvetica Neue</vt:lpstr>
      <vt:lpstr>Lemon Tuesday</vt:lpstr>
      <vt:lpstr>Merriweather</vt:lpstr>
      <vt:lpstr>Open Sans</vt:lpstr>
      <vt:lpstr>Open Sans Bold</vt:lpstr>
      <vt:lpstr>Palatino Linotype</vt:lpstr>
      <vt:lpstr>Symbol</vt:lpstr>
      <vt:lpstr>Times New Roman</vt:lpstr>
      <vt:lpstr>Verdana</vt:lpstr>
      <vt:lpstr>Тема Office</vt:lpstr>
      <vt:lpstr>1_Тема Office</vt:lpstr>
      <vt:lpstr>23_Тема Office</vt:lpstr>
      <vt:lpstr>10_Тема Office</vt:lpstr>
      <vt:lpstr>16_Тема Office</vt:lpstr>
      <vt:lpstr>13_Office Theme</vt:lpstr>
      <vt:lpstr>14_Office Theme</vt:lpstr>
      <vt:lpstr>8_Тема Office</vt:lpstr>
      <vt:lpstr>9_Тема Office</vt:lpstr>
      <vt:lpstr>Office Theme</vt:lpstr>
      <vt:lpstr>6_Тема Office</vt:lpstr>
      <vt:lpstr>4_Office Theme</vt:lpstr>
      <vt:lpstr>2_Тема Office</vt:lpstr>
      <vt:lpstr>20_Тема Office</vt:lpstr>
      <vt:lpstr>5_Office Theme</vt:lpstr>
      <vt:lpstr>12_Office Theme</vt:lpstr>
      <vt:lpstr>5_Тема Office</vt:lpstr>
      <vt:lpstr>7_Тема Office</vt:lpstr>
      <vt:lpstr>4_Тема Office</vt:lpstr>
      <vt:lpstr>22_Тема Office</vt:lpstr>
      <vt:lpstr> </vt:lpstr>
      <vt:lpstr>Презентация PowerPoint</vt:lpstr>
      <vt:lpstr>Человеческие дары образованию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Дефициты школьной успешности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ВПР. Русский язык. Примеры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Знаково-символическая деятельность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Общая схема научного исследования: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В. Петрунько</dc:creator>
  <cp:lastModifiedBy>Александр В. Петрунько</cp:lastModifiedBy>
  <cp:revision>60</cp:revision>
  <dcterms:created xsi:type="dcterms:W3CDTF">2025-09-15T06:53:54Z</dcterms:created>
  <dcterms:modified xsi:type="dcterms:W3CDTF">2025-09-18T00:53:34Z</dcterms:modified>
</cp:coreProperties>
</file>